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36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2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x="18288000" cy="10287000"/>
  <p:notesSz cx="6858000" cy="9144000"/>
  <p:embeddedFontLst>
    <p:embeddedFont>
      <p:font typeface="Arimo Bold" charset="1" panose="020B0704020202020204"/>
      <p:regular r:id="rId45"/>
    </p:embeddedFont>
    <p:embeddedFont>
      <p:font typeface="Arimo" charset="1" panose="020B0604020202020204"/>
      <p:regular r:id="rId46"/>
    </p:embeddedFont>
    <p:embeddedFont>
      <p:font typeface="Arimo Italics" charset="1" panose="020B0604020202090204"/>
      <p:regular r:id="rId47"/>
    </p:embeddedFont>
    <p:embeddedFont>
      <p:font typeface="Staatliches" charset="1" panose="00000000000000000000"/>
      <p:regular r:id="rId48"/>
    </p:embeddedFont>
    <p:embeddedFont>
      <p:font typeface="Open Sans Bold" charset="1" panose="020B0806030504020204"/>
      <p:regular r:id="rId72"/>
    </p:embeddedFont>
    <p:embeddedFont>
      <p:font typeface="Open Sans" charset="1" panose="020B0606030504020204"/>
      <p:regular r:id="rId7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notesMasters/notesMaster1.xml" Type="http://schemas.openxmlformats.org/officeDocument/2006/relationships/notesMaster"/><Relationship Id="rId43" Target="theme/theme2.xml" Type="http://schemas.openxmlformats.org/officeDocument/2006/relationships/theme"/><Relationship Id="rId44" Target="notesSlides/notesSlide1.xml" Type="http://schemas.openxmlformats.org/officeDocument/2006/relationships/notesSlide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notesSlides/notesSlide2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3.xml" Type="http://schemas.openxmlformats.org/officeDocument/2006/relationships/notesSlide"/><Relationship Id="rId51" Target="notesSlides/notesSlide4.xml" Type="http://schemas.openxmlformats.org/officeDocument/2006/relationships/notesSlide"/><Relationship Id="rId52" Target="notesSlides/notesSlide5.xml" Type="http://schemas.openxmlformats.org/officeDocument/2006/relationships/notesSlide"/><Relationship Id="rId53" Target="notesSlides/notesSlide6.xml" Type="http://schemas.openxmlformats.org/officeDocument/2006/relationships/notesSlide"/><Relationship Id="rId54" Target="notesSlides/notesSlide7.xml" Type="http://schemas.openxmlformats.org/officeDocument/2006/relationships/notesSlide"/><Relationship Id="rId55" Target="notesSlides/notesSlide8.xml" Type="http://schemas.openxmlformats.org/officeDocument/2006/relationships/notesSlide"/><Relationship Id="rId56" Target="notesSlides/notesSlide9.xml" Type="http://schemas.openxmlformats.org/officeDocument/2006/relationships/notesSlide"/><Relationship Id="rId57" Target="notesSlides/notesSlide10.xml" Type="http://schemas.openxmlformats.org/officeDocument/2006/relationships/notesSlide"/><Relationship Id="rId58" Target="notesSlides/notesSlide11.xml" Type="http://schemas.openxmlformats.org/officeDocument/2006/relationships/notesSlide"/><Relationship Id="rId59" Target="notesSlides/notesSlide12.xml" Type="http://schemas.openxmlformats.org/officeDocument/2006/relationships/notesSlide"/><Relationship Id="rId6" Target="slides/slide1.xml" Type="http://schemas.openxmlformats.org/officeDocument/2006/relationships/slide"/><Relationship Id="rId60" Target="notesSlides/notesSlide13.xml" Type="http://schemas.openxmlformats.org/officeDocument/2006/relationships/notesSlide"/><Relationship Id="rId61" Target="notesSlides/notesSlide14.xml" Type="http://schemas.openxmlformats.org/officeDocument/2006/relationships/notesSlide"/><Relationship Id="rId62" Target="notesSlides/notesSlide15.xml" Type="http://schemas.openxmlformats.org/officeDocument/2006/relationships/notesSlide"/><Relationship Id="rId63" Target="notesSlides/notesSlide16.xml" Type="http://schemas.openxmlformats.org/officeDocument/2006/relationships/notesSlide"/><Relationship Id="rId64" Target="notesSlides/notesSlide17.xml" Type="http://schemas.openxmlformats.org/officeDocument/2006/relationships/notesSlide"/><Relationship Id="rId65" Target="notesSlides/notesSlide18.xml" Type="http://schemas.openxmlformats.org/officeDocument/2006/relationships/notesSlide"/><Relationship Id="rId66" Target="notesSlides/notesSlide19.xml" Type="http://schemas.openxmlformats.org/officeDocument/2006/relationships/notesSlide"/><Relationship Id="rId67" Target="notesSlides/notesSlide20.xml" Type="http://schemas.openxmlformats.org/officeDocument/2006/relationships/notesSlide"/><Relationship Id="rId68" Target="notesSlides/notesSlide21.xml" Type="http://schemas.openxmlformats.org/officeDocument/2006/relationships/notesSlide"/><Relationship Id="rId69" Target="notesSlides/notesSlide22.xml" Type="http://schemas.openxmlformats.org/officeDocument/2006/relationships/notesSlide"/><Relationship Id="rId7" Target="slides/slide2.xml" Type="http://schemas.openxmlformats.org/officeDocument/2006/relationships/slide"/><Relationship Id="rId70" Target="notesSlides/notesSlide23.xml" Type="http://schemas.openxmlformats.org/officeDocument/2006/relationships/notesSlide"/><Relationship Id="rId71" Target="notesSlides/notesSlide24.xml" Type="http://schemas.openxmlformats.org/officeDocument/2006/relationships/notesSlide"/><Relationship Id="rId72" Target="fonts/font72.fntdata" Type="http://schemas.openxmlformats.org/officeDocument/2006/relationships/font"/><Relationship Id="rId73" Target="fonts/font73.fntdata" Type="http://schemas.openxmlformats.org/officeDocument/2006/relationships/font"/><Relationship Id="rId74" Target="notesSlides/notesSlide25.xml" Type="http://schemas.openxmlformats.org/officeDocument/2006/relationships/notesSlide"/><Relationship Id="rId75" Target="notesSlides/notesSlide26.xml" Type="http://schemas.openxmlformats.org/officeDocument/2006/relationships/notesSlide"/><Relationship Id="rId76" Target="notesSlides/notesSlide27.xml" Type="http://schemas.openxmlformats.org/officeDocument/2006/relationships/notesSlide"/><Relationship Id="rId77" Target="notesSlides/notesSlide28.xml" Type="http://schemas.openxmlformats.org/officeDocument/2006/relationships/notesSlide"/><Relationship Id="rId78" Target="notesSlides/notesSlide29.xml" Type="http://schemas.openxmlformats.org/officeDocument/2006/relationships/notesSlide"/><Relationship Id="rId79" Target="notesSlides/notesSlide30.xml" Type="http://schemas.openxmlformats.org/officeDocument/2006/relationships/notesSlide"/><Relationship Id="rId8" Target="slides/slide3.xml" Type="http://schemas.openxmlformats.org/officeDocument/2006/relationships/slide"/><Relationship Id="rId80" Target="notesSlides/notesSlide31.xml" Type="http://schemas.openxmlformats.org/officeDocument/2006/relationships/notesSlide"/><Relationship Id="rId81" Target="notesSlides/notesSlide32.xml" Type="http://schemas.openxmlformats.org/officeDocument/2006/relationships/notesSlide"/><Relationship Id="rId82" Target="notesSlides/notesSlide33.xml" Type="http://schemas.openxmlformats.org/officeDocument/2006/relationships/notesSlide"/><Relationship Id="rId83" Target="notesSlides/notesSlide34.xml" Type="http://schemas.openxmlformats.org/officeDocument/2006/relationships/notesSlide"/><Relationship Id="rId84" Target="notesSlides/notesSlide35.xml" Type="http://schemas.openxmlformats.org/officeDocument/2006/relationships/notesSlide"/><Relationship Id="rId85" Target="notesSlides/notesSlide36.xml" Type="http://schemas.openxmlformats.org/officeDocument/2006/relationships/notes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2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2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2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2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2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2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_rels/notesSlide2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9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0.xml" Type="http://schemas.openxmlformats.org/officeDocument/2006/relationships/slide"/></Relationships>
</file>

<file path=ppt/notesSlides/_rels/notesSlide3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1.xml" Type="http://schemas.openxmlformats.org/officeDocument/2006/relationships/slide"/></Relationships>
</file>

<file path=ppt/notesSlides/_rels/notesSlide3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2.xml" Type="http://schemas.openxmlformats.org/officeDocument/2006/relationships/slide"/></Relationships>
</file>

<file path=ppt/notesSlides/_rels/notesSlide3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3.xml" Type="http://schemas.openxmlformats.org/officeDocument/2006/relationships/slide"/></Relationships>
</file>

<file path=ppt/notesSlides/_rels/notesSlide3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4.xml" Type="http://schemas.openxmlformats.org/officeDocument/2006/relationships/slide"/></Relationships>
</file>

<file path=ppt/notesSlides/_rels/notesSlide3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5.xml" Type="http://schemas.openxmlformats.org/officeDocument/2006/relationships/slide"/></Relationships>
</file>

<file path=ppt/notesSlides/_rels/notesSlide3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6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png" Type="http://schemas.openxmlformats.org/officeDocument/2006/relationships/image"/><Relationship Id="rId12" Target="../media/image10.png" Type="http://schemas.openxmlformats.org/officeDocument/2006/relationships/image"/><Relationship Id="rId13" Target="../media/image11.png" Type="http://schemas.openxmlformats.org/officeDocument/2006/relationships/image"/><Relationship Id="rId14" Target="../media/image12.pn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svg" Type="http://schemas.openxmlformats.org/officeDocument/2006/relationships/image"/><Relationship Id="rId12" Target="../media/image16.png" Type="http://schemas.openxmlformats.org/officeDocument/2006/relationships/image"/><Relationship Id="rId2" Target="../notesSlides/notesSlide10.xml" Type="http://schemas.openxmlformats.org/officeDocument/2006/relationships/notesSlide"/><Relationship Id="rId3" Target="../media/image8.png" Type="http://schemas.openxmlformats.org/officeDocument/2006/relationships/image"/><Relationship Id="rId4" Target="../media/image5.png" Type="http://schemas.openxmlformats.org/officeDocument/2006/relationships/image"/><Relationship Id="rId5" Target="../media/image7.pn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svg" Type="http://schemas.openxmlformats.org/officeDocument/2006/relationships/image"/><Relationship Id="rId12" Target="../media/image34.png" Type="http://schemas.openxmlformats.org/officeDocument/2006/relationships/image"/><Relationship Id="rId13" Target="../media/image35.svg" Type="http://schemas.openxmlformats.org/officeDocument/2006/relationships/image"/><Relationship Id="rId14" Target="../media/image16.png" Type="http://schemas.openxmlformats.org/officeDocument/2006/relationships/image"/><Relationship Id="rId2" Target="../notesSlides/notesSlide11.xml" Type="http://schemas.openxmlformats.org/officeDocument/2006/relationships/notesSlid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5.png" Type="http://schemas.openxmlformats.org/officeDocument/2006/relationships/image"/><Relationship Id="rId12" Target="../media/image9.png" Type="http://schemas.openxmlformats.org/officeDocument/2006/relationships/image"/><Relationship Id="rId13" Target="../media/image16.png" Type="http://schemas.openxmlformats.org/officeDocument/2006/relationships/image"/><Relationship Id="rId2" Target="../notesSlides/notesSlide12.xml" Type="http://schemas.openxmlformats.org/officeDocument/2006/relationships/notesSlid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1.png" Type="http://schemas.openxmlformats.org/officeDocument/2006/relationships/image"/><Relationship Id="rId7" Target="../media/image2.png" Type="http://schemas.openxmlformats.org/officeDocument/2006/relationships/image"/><Relationship Id="rId8" Target="../media/image14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svg" Type="http://schemas.openxmlformats.org/officeDocument/2006/relationships/image"/><Relationship Id="rId11" Target="../media/image16.png" Type="http://schemas.openxmlformats.org/officeDocument/2006/relationships/image"/><Relationship Id="rId12" Target="../media/image40.png" Type="http://schemas.openxmlformats.org/officeDocument/2006/relationships/image"/><Relationship Id="rId13" Target="../media/image41.svg" Type="http://schemas.openxmlformats.org/officeDocument/2006/relationships/image"/><Relationship Id="rId14" Target="../media/image42.png" Type="http://schemas.openxmlformats.org/officeDocument/2006/relationships/image"/><Relationship Id="rId15" Target="../media/image43.svg" Type="http://schemas.openxmlformats.org/officeDocument/2006/relationships/image"/><Relationship Id="rId16" Target="../media/image32.png" Type="http://schemas.openxmlformats.org/officeDocument/2006/relationships/image"/><Relationship Id="rId17" Target="../media/image33.svg" Type="http://schemas.openxmlformats.org/officeDocument/2006/relationships/image"/><Relationship Id="rId18" Target="../media/image44.png" Type="http://schemas.openxmlformats.org/officeDocument/2006/relationships/image"/><Relationship Id="rId19" Target="../media/image45.svg" Type="http://schemas.openxmlformats.org/officeDocument/2006/relationships/image"/><Relationship Id="rId2" Target="../notesSlides/notesSlide13.xml" Type="http://schemas.openxmlformats.org/officeDocument/2006/relationships/notesSlide"/><Relationship Id="rId20" Target="../media/image46.png" Type="http://schemas.openxmlformats.org/officeDocument/2006/relationships/image"/><Relationship Id="rId21" Target="../media/image47.sv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1.png" Type="http://schemas.openxmlformats.org/officeDocument/2006/relationships/image"/><Relationship Id="rId6" Target="../media/image5.pn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5.png" Type="http://schemas.openxmlformats.org/officeDocument/2006/relationships/image"/><Relationship Id="rId12" Target="../media/image9.png" Type="http://schemas.openxmlformats.org/officeDocument/2006/relationships/image"/><Relationship Id="rId13" Target="../media/image16.png" Type="http://schemas.openxmlformats.org/officeDocument/2006/relationships/image"/><Relationship Id="rId2" Target="../notesSlides/notesSlide14.xml" Type="http://schemas.openxmlformats.org/officeDocument/2006/relationships/notesSlid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1.png" Type="http://schemas.openxmlformats.org/officeDocument/2006/relationships/image"/><Relationship Id="rId7" Target="../media/image2.png" Type="http://schemas.openxmlformats.org/officeDocument/2006/relationships/image"/><Relationship Id="rId8" Target="../media/image14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svg" Type="http://schemas.openxmlformats.org/officeDocument/2006/relationships/image"/><Relationship Id="rId11" Target="../media/image16.png" Type="http://schemas.openxmlformats.org/officeDocument/2006/relationships/image"/><Relationship Id="rId2" Target="../notesSlides/notesSlide15.xml" Type="http://schemas.openxmlformats.org/officeDocument/2006/relationships/notesSlid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1.png" Type="http://schemas.openxmlformats.org/officeDocument/2006/relationships/image"/><Relationship Id="rId6" Target="../media/image5.pn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svg" Type="http://schemas.openxmlformats.org/officeDocument/2006/relationships/image"/><Relationship Id="rId11" Target="../media/image16.png" Type="http://schemas.openxmlformats.org/officeDocument/2006/relationships/image"/><Relationship Id="rId12" Target="../media/image48.png" Type="http://schemas.openxmlformats.org/officeDocument/2006/relationships/image"/><Relationship Id="rId13" Target="../media/image49.svg" Type="http://schemas.openxmlformats.org/officeDocument/2006/relationships/image"/><Relationship Id="rId2" Target="../notesSlides/notesSlide16.xml" Type="http://schemas.openxmlformats.org/officeDocument/2006/relationships/notesSlid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1.png" Type="http://schemas.openxmlformats.org/officeDocument/2006/relationships/image"/><Relationship Id="rId6" Target="../media/image5.pn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svg" Type="http://schemas.openxmlformats.org/officeDocument/2006/relationships/image"/><Relationship Id="rId11" Target="../media/image46.png" Type="http://schemas.openxmlformats.org/officeDocument/2006/relationships/image"/><Relationship Id="rId12" Target="../media/image47.svg" Type="http://schemas.openxmlformats.org/officeDocument/2006/relationships/image"/><Relationship Id="rId13" Target="../media/image16.png" Type="http://schemas.openxmlformats.org/officeDocument/2006/relationships/image"/><Relationship Id="rId2" Target="../notesSlides/notesSlide17.xml" Type="http://schemas.openxmlformats.org/officeDocument/2006/relationships/notesSlid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1.png" Type="http://schemas.openxmlformats.org/officeDocument/2006/relationships/image"/><Relationship Id="rId6" Target="../media/image5.pn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5.png" Type="http://schemas.openxmlformats.org/officeDocument/2006/relationships/image"/><Relationship Id="rId12" Target="../media/image9.png" Type="http://schemas.openxmlformats.org/officeDocument/2006/relationships/image"/><Relationship Id="rId13" Target="../media/image16.png" Type="http://schemas.openxmlformats.org/officeDocument/2006/relationships/image"/><Relationship Id="rId2" Target="../notesSlides/notesSlide18.xml" Type="http://schemas.openxmlformats.org/officeDocument/2006/relationships/notesSlid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1.png" Type="http://schemas.openxmlformats.org/officeDocument/2006/relationships/image"/><Relationship Id="rId7" Target="../media/image2.png" Type="http://schemas.openxmlformats.org/officeDocument/2006/relationships/image"/><Relationship Id="rId8" Target="../media/image14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svg" Type="http://schemas.openxmlformats.org/officeDocument/2006/relationships/image"/><Relationship Id="rId12" Target="../media/image16.png" Type="http://schemas.openxmlformats.org/officeDocument/2006/relationships/image"/><Relationship Id="rId2" Target="../notesSlides/notesSlide19.xml" Type="http://schemas.openxmlformats.org/officeDocument/2006/relationships/notesSlide"/><Relationship Id="rId3" Target="../media/image8.png" Type="http://schemas.openxmlformats.org/officeDocument/2006/relationships/image"/><Relationship Id="rId4" Target="../media/image5.png" Type="http://schemas.openxmlformats.org/officeDocument/2006/relationships/image"/><Relationship Id="rId5" Target="../media/image7.pn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8.png" Type="http://schemas.openxmlformats.org/officeDocument/2006/relationships/image"/><Relationship Id="rId5" Target="../media/image5.png" Type="http://schemas.openxmlformats.org/officeDocument/2006/relationships/image"/><Relationship Id="rId6" Target="../media/image7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5.png" Type="http://schemas.openxmlformats.org/officeDocument/2006/relationships/image"/><Relationship Id="rId12" Target="../media/image9.png" Type="http://schemas.openxmlformats.org/officeDocument/2006/relationships/image"/><Relationship Id="rId13" Target="../media/image16.png" Type="http://schemas.openxmlformats.org/officeDocument/2006/relationships/image"/><Relationship Id="rId2" Target="../notesSlides/notesSlide20.xml" Type="http://schemas.openxmlformats.org/officeDocument/2006/relationships/notesSlid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1.png" Type="http://schemas.openxmlformats.org/officeDocument/2006/relationships/image"/><Relationship Id="rId7" Target="../media/image2.png" Type="http://schemas.openxmlformats.org/officeDocument/2006/relationships/image"/><Relationship Id="rId8" Target="../media/image14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1.png" Type="http://schemas.openxmlformats.org/officeDocument/2006/relationships/image"/><Relationship Id="rId6" Target="../media/image5.png" Type="http://schemas.openxmlformats.org/officeDocument/2006/relationships/image"/><Relationship Id="rId7" Target="../media/image16.png" Type="http://schemas.openxmlformats.org/officeDocument/2006/relationships/image"/><Relationship Id="rId8" Target="../media/image50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5.png" Type="http://schemas.openxmlformats.org/officeDocument/2006/relationships/image"/><Relationship Id="rId12" Target="../media/image9.png" Type="http://schemas.openxmlformats.org/officeDocument/2006/relationships/image"/><Relationship Id="rId13" Target="../media/image16.png" Type="http://schemas.openxmlformats.org/officeDocument/2006/relationships/image"/><Relationship Id="rId2" Target="../notesSlides/notesSlide22.xml" Type="http://schemas.openxmlformats.org/officeDocument/2006/relationships/notesSlid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1.png" Type="http://schemas.openxmlformats.org/officeDocument/2006/relationships/image"/><Relationship Id="rId7" Target="../media/image2.png" Type="http://schemas.openxmlformats.org/officeDocument/2006/relationships/image"/><Relationship Id="rId8" Target="../media/image14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53.png" Type="http://schemas.openxmlformats.org/officeDocument/2006/relationships/image"/><Relationship Id="rId12" Target="../media/image54.png" Type="http://schemas.openxmlformats.org/officeDocument/2006/relationships/image"/><Relationship Id="rId13" Target="../media/image16.png" Type="http://schemas.openxmlformats.org/officeDocument/2006/relationships/image"/><Relationship Id="rId2" Target="../notesSlides/notesSlide23.xml" Type="http://schemas.openxmlformats.org/officeDocument/2006/relationships/notesSlide"/><Relationship Id="rId3" Target="../media/image5.png" Type="http://schemas.openxmlformats.org/officeDocument/2006/relationships/image"/><Relationship Id="rId4" Target="../media/image1.png" Type="http://schemas.openxmlformats.org/officeDocument/2006/relationships/image"/><Relationship Id="rId5" Target="../media/image4.png" Type="http://schemas.openxmlformats.org/officeDocument/2006/relationships/image"/><Relationship Id="rId6" Target="../media/image2.png" Type="http://schemas.openxmlformats.org/officeDocument/2006/relationships/image"/><Relationship Id="rId7" Target="../media/image3.png" Type="http://schemas.openxmlformats.org/officeDocument/2006/relationships/image"/><Relationship Id="rId8" Target="../media/image9.pn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4.xml" Type="http://schemas.openxmlformats.org/officeDocument/2006/relationships/notesSlide"/><Relationship Id="rId3" Target="../media/image5.png" Type="http://schemas.openxmlformats.org/officeDocument/2006/relationships/image"/><Relationship Id="rId4" Target="../media/image1.png" Type="http://schemas.openxmlformats.org/officeDocument/2006/relationships/image"/><Relationship Id="rId5" Target="../media/image4.png" Type="http://schemas.openxmlformats.org/officeDocument/2006/relationships/image"/><Relationship Id="rId6" Target="../media/image2.png" Type="http://schemas.openxmlformats.org/officeDocument/2006/relationships/image"/><Relationship Id="rId7" Target="../media/image3.png" Type="http://schemas.openxmlformats.org/officeDocument/2006/relationships/image"/><Relationship Id="rId8" Target="../media/image9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png" Type="http://schemas.openxmlformats.org/officeDocument/2006/relationships/image"/><Relationship Id="rId11" Target="../media/image59.svg" Type="http://schemas.openxmlformats.org/officeDocument/2006/relationships/image"/><Relationship Id="rId12" Target="../media/image60.png" Type="http://schemas.openxmlformats.org/officeDocument/2006/relationships/image"/><Relationship Id="rId13" Target="../media/image61.svg" Type="http://schemas.openxmlformats.org/officeDocument/2006/relationships/image"/><Relationship Id="rId14" Target="../media/image62.png" Type="http://schemas.openxmlformats.org/officeDocument/2006/relationships/image"/><Relationship Id="rId15" Target="../media/image63.svg" Type="http://schemas.openxmlformats.org/officeDocument/2006/relationships/image"/><Relationship Id="rId16" Target="../media/image64.png" Type="http://schemas.openxmlformats.org/officeDocument/2006/relationships/image"/><Relationship Id="rId17" Target="../media/image65.svg" Type="http://schemas.openxmlformats.org/officeDocument/2006/relationships/image"/><Relationship Id="rId18" Target="../media/image66.png" Type="http://schemas.openxmlformats.org/officeDocument/2006/relationships/image"/><Relationship Id="rId19" Target="../media/image67.svg" Type="http://schemas.openxmlformats.org/officeDocument/2006/relationships/image"/><Relationship Id="rId2" Target="../notesSlides/notesSlide25.xml" Type="http://schemas.openxmlformats.org/officeDocument/2006/relationships/notesSlide"/><Relationship Id="rId20" Target="../media/image68.png" Type="http://schemas.openxmlformats.org/officeDocument/2006/relationships/image"/><Relationship Id="rId21" Target="../media/image69.svg" Type="http://schemas.openxmlformats.org/officeDocument/2006/relationships/image"/><Relationship Id="rId22" Target="../media/image70.png" Type="http://schemas.openxmlformats.org/officeDocument/2006/relationships/image"/><Relationship Id="rId23" Target="../media/image71.svg" Type="http://schemas.openxmlformats.org/officeDocument/2006/relationships/image"/><Relationship Id="rId24" Target="../media/image72.png" Type="http://schemas.openxmlformats.org/officeDocument/2006/relationships/image"/><Relationship Id="rId25" Target="../media/image73.svg" Type="http://schemas.openxmlformats.org/officeDocument/2006/relationships/image"/><Relationship Id="rId26" Target="../media/image74.png" Type="http://schemas.openxmlformats.org/officeDocument/2006/relationships/image"/><Relationship Id="rId27" Target="../media/image75.svg" Type="http://schemas.openxmlformats.org/officeDocument/2006/relationships/image"/><Relationship Id="rId28" Target="../media/image76.png" Type="http://schemas.openxmlformats.org/officeDocument/2006/relationships/image"/><Relationship Id="rId29" Target="../media/image77.svg" Type="http://schemas.openxmlformats.org/officeDocument/2006/relationships/image"/><Relationship Id="rId3" Target="../media/image5.pn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3.png" Type="http://schemas.openxmlformats.org/officeDocument/2006/relationships/image"/><Relationship Id="rId7" Target="../media/image55.png" Type="http://schemas.openxmlformats.org/officeDocument/2006/relationships/image"/><Relationship Id="rId8" Target="../media/image56.png" Type="http://schemas.openxmlformats.org/officeDocument/2006/relationships/image"/><Relationship Id="rId9" Target="../media/image57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0.png" Type="http://schemas.openxmlformats.org/officeDocument/2006/relationships/image"/><Relationship Id="rId2" Target="../notesSlides/notesSlide26.xml" Type="http://schemas.openxmlformats.org/officeDocument/2006/relationships/notesSlide"/><Relationship Id="rId3" Target="../media/image5.pn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3.png" Type="http://schemas.openxmlformats.org/officeDocument/2006/relationships/image"/><Relationship Id="rId7" Target="../media/image55.png" Type="http://schemas.openxmlformats.org/officeDocument/2006/relationships/image"/><Relationship Id="rId8" Target="../media/image78.png" Type="http://schemas.openxmlformats.org/officeDocument/2006/relationships/image"/><Relationship Id="rId9" Target="../media/image79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7.xml" Type="http://schemas.openxmlformats.org/officeDocument/2006/relationships/notesSlide"/><Relationship Id="rId3" Target="../media/image5.pn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3.png" Type="http://schemas.openxmlformats.org/officeDocument/2006/relationships/image"/><Relationship Id="rId7" Target="../media/image55.png" Type="http://schemas.openxmlformats.org/officeDocument/2006/relationships/image"/><Relationship Id="rId8" Target="../media/image81.png" Type="http://schemas.openxmlformats.org/officeDocument/2006/relationships/image"/><Relationship Id="rId9" Target="../embeddings/oleObject1.bin" Type="http://schemas.openxmlformats.org/officeDocument/2006/relationships/oleObjec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8.xml" Type="http://schemas.openxmlformats.org/officeDocument/2006/relationships/notesSlide"/><Relationship Id="rId3" Target="../media/image5.pn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3.png" Type="http://schemas.openxmlformats.org/officeDocument/2006/relationships/image"/><Relationship Id="rId7" Target="../media/image55.png" Type="http://schemas.openxmlformats.org/officeDocument/2006/relationships/image"/><Relationship Id="rId8" Target="../media/image82.png" Type="http://schemas.openxmlformats.org/officeDocument/2006/relationships/image"/><Relationship Id="rId9" Target="../embeddings/oleObject2.bin" Type="http://schemas.openxmlformats.org/officeDocument/2006/relationships/oleObject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9.xml" Type="http://schemas.openxmlformats.org/officeDocument/2006/relationships/notesSlide"/><Relationship Id="rId3" Target="../media/image5.pn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3.png" Type="http://schemas.openxmlformats.org/officeDocument/2006/relationships/image"/><Relationship Id="rId7" Target="../media/image55.png" Type="http://schemas.openxmlformats.org/officeDocument/2006/relationships/image"/><Relationship Id="rId8" Target="../media/image83.png" Type="http://schemas.openxmlformats.org/officeDocument/2006/relationships/image"/><Relationship Id="rId9" Target="../embeddings/oleObject3.bin" Type="http://schemas.openxmlformats.org/officeDocument/2006/relationships/oleObjec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5.png" Type="http://schemas.openxmlformats.org/officeDocument/2006/relationships/image"/><Relationship Id="rId12" Target="../media/image9.png" Type="http://schemas.openxmlformats.org/officeDocument/2006/relationships/image"/><Relationship Id="rId13" Target="../media/image16.pn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1.png" Type="http://schemas.openxmlformats.org/officeDocument/2006/relationships/image"/><Relationship Id="rId7" Target="../media/image2.png" Type="http://schemas.openxmlformats.org/officeDocument/2006/relationships/image"/><Relationship Id="rId8" Target="../media/image14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0.xml" Type="http://schemas.openxmlformats.org/officeDocument/2006/relationships/notesSlide"/><Relationship Id="rId3" Target="../media/image5.pn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3.png" Type="http://schemas.openxmlformats.org/officeDocument/2006/relationships/image"/><Relationship Id="rId7" Target="../media/image55.png" Type="http://schemas.openxmlformats.org/officeDocument/2006/relationships/image"/><Relationship Id="rId8" Target="../media/image84.png" Type="http://schemas.openxmlformats.org/officeDocument/2006/relationships/image"/><Relationship Id="rId9" Target="../embeddings/oleObject4.bin" Type="http://schemas.openxmlformats.org/officeDocument/2006/relationships/oleObject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5.png" Type="http://schemas.openxmlformats.org/officeDocument/2006/relationships/image"/><Relationship Id="rId12" Target="../media/image9.png" Type="http://schemas.openxmlformats.org/officeDocument/2006/relationships/image"/><Relationship Id="rId13" Target="../media/image16.png" Type="http://schemas.openxmlformats.org/officeDocument/2006/relationships/image"/><Relationship Id="rId2" Target="../notesSlides/notesSlide31.xml" Type="http://schemas.openxmlformats.org/officeDocument/2006/relationships/notesSlid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1.png" Type="http://schemas.openxmlformats.org/officeDocument/2006/relationships/image"/><Relationship Id="rId7" Target="../media/image2.png" Type="http://schemas.openxmlformats.org/officeDocument/2006/relationships/image"/><Relationship Id="rId8" Target="../media/image14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2" Target="../notesSlides/notesSlide32.xml" Type="http://schemas.openxmlformats.org/officeDocument/2006/relationships/notesSlide"/><Relationship Id="rId3" Target="../media/image7.png" Type="http://schemas.openxmlformats.org/officeDocument/2006/relationships/image"/><Relationship Id="rId4" Target="../media/image85.png" Type="http://schemas.openxmlformats.org/officeDocument/2006/relationships/image"/><Relationship Id="rId5" Target="../media/image86.svg" Type="http://schemas.openxmlformats.org/officeDocument/2006/relationships/image"/><Relationship Id="rId6" Target="../media/image1.png" Type="http://schemas.openxmlformats.org/officeDocument/2006/relationships/image"/><Relationship Id="rId7" Target="../media/image3.png" Type="http://schemas.openxmlformats.org/officeDocument/2006/relationships/image"/><Relationship Id="rId8" Target="../media/image5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2" Target="../notesSlides/notesSlide33.xml" Type="http://schemas.openxmlformats.org/officeDocument/2006/relationships/notesSlide"/><Relationship Id="rId3" Target="../media/image7.png" Type="http://schemas.openxmlformats.org/officeDocument/2006/relationships/image"/><Relationship Id="rId4" Target="../media/image85.png" Type="http://schemas.openxmlformats.org/officeDocument/2006/relationships/image"/><Relationship Id="rId5" Target="../media/image86.svg" Type="http://schemas.openxmlformats.org/officeDocument/2006/relationships/image"/><Relationship Id="rId6" Target="../media/image1.png" Type="http://schemas.openxmlformats.org/officeDocument/2006/relationships/image"/><Relationship Id="rId7" Target="../media/image3.png" Type="http://schemas.openxmlformats.org/officeDocument/2006/relationships/image"/><Relationship Id="rId8" Target="../media/image5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87.png" Type="http://schemas.openxmlformats.org/officeDocument/2006/relationships/image"/><Relationship Id="rId12" Target="../media/image88.svg" Type="http://schemas.openxmlformats.org/officeDocument/2006/relationships/image"/><Relationship Id="rId2" Target="../notesSlides/notesSlide34.xml" Type="http://schemas.openxmlformats.org/officeDocument/2006/relationships/notesSlide"/><Relationship Id="rId3" Target="../media/image5.png" Type="http://schemas.openxmlformats.org/officeDocument/2006/relationships/image"/><Relationship Id="rId4" Target="../media/image1.png" Type="http://schemas.openxmlformats.org/officeDocument/2006/relationships/image"/><Relationship Id="rId5" Target="../media/image4.png" Type="http://schemas.openxmlformats.org/officeDocument/2006/relationships/image"/><Relationship Id="rId6" Target="../media/image2.png" Type="http://schemas.openxmlformats.org/officeDocument/2006/relationships/image"/><Relationship Id="rId7" Target="../media/image3.png" Type="http://schemas.openxmlformats.org/officeDocument/2006/relationships/image"/><Relationship Id="rId8" Target="../media/image9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87.png" Type="http://schemas.openxmlformats.org/officeDocument/2006/relationships/image"/><Relationship Id="rId12" Target="../media/image88.svg" Type="http://schemas.openxmlformats.org/officeDocument/2006/relationships/image"/><Relationship Id="rId2" Target="../notesSlides/notesSlide35.xml" Type="http://schemas.openxmlformats.org/officeDocument/2006/relationships/notesSlide"/><Relationship Id="rId3" Target="../media/image5.png" Type="http://schemas.openxmlformats.org/officeDocument/2006/relationships/image"/><Relationship Id="rId4" Target="../media/image1.png" Type="http://schemas.openxmlformats.org/officeDocument/2006/relationships/image"/><Relationship Id="rId5" Target="../media/image4.png" Type="http://schemas.openxmlformats.org/officeDocument/2006/relationships/image"/><Relationship Id="rId6" Target="../media/image2.png" Type="http://schemas.openxmlformats.org/officeDocument/2006/relationships/image"/><Relationship Id="rId7" Target="../media/image3.png" Type="http://schemas.openxmlformats.org/officeDocument/2006/relationships/image"/><Relationship Id="rId8" Target="../media/image9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5.png" Type="http://schemas.openxmlformats.org/officeDocument/2006/relationships/image"/><Relationship Id="rId12" Target="../media/image4.png" Type="http://schemas.openxmlformats.org/officeDocument/2006/relationships/image"/><Relationship Id="rId13" Target="../media/image55.png" Type="http://schemas.openxmlformats.org/officeDocument/2006/relationships/image"/><Relationship Id="rId2" Target="../notesSlides/notesSlide36.xml" Type="http://schemas.openxmlformats.org/officeDocument/2006/relationships/notesSlide"/><Relationship Id="rId3" Target="../media/image6.pn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16.png" Type="http://schemas.openxmlformats.org/officeDocument/2006/relationships/image"/><Relationship Id="rId2" Target="../notesSlides/notesSlide4.xml" Type="http://schemas.openxmlformats.org/officeDocument/2006/relationships/notesSlide"/><Relationship Id="rId3" Target="../media/image5.png" Type="http://schemas.openxmlformats.org/officeDocument/2006/relationships/image"/><Relationship Id="rId4" Target="../media/image1.png" Type="http://schemas.openxmlformats.org/officeDocument/2006/relationships/image"/><Relationship Id="rId5" Target="../media/image3.png" Type="http://schemas.openxmlformats.org/officeDocument/2006/relationships/image"/><Relationship Id="rId6" Target="../media/image11.png" Type="http://schemas.openxmlformats.org/officeDocument/2006/relationships/image"/><Relationship Id="rId7" Target="../media/image17.png" Type="http://schemas.openxmlformats.org/officeDocument/2006/relationships/image"/><Relationship Id="rId8" Target="../media/image2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5.png" Type="http://schemas.openxmlformats.org/officeDocument/2006/relationships/image"/><Relationship Id="rId12" Target="../media/image9.png" Type="http://schemas.openxmlformats.org/officeDocument/2006/relationships/image"/><Relationship Id="rId13" Target="../media/image16.pn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1.png" Type="http://schemas.openxmlformats.org/officeDocument/2006/relationships/image"/><Relationship Id="rId7" Target="../media/image2.png" Type="http://schemas.openxmlformats.org/officeDocument/2006/relationships/image"/><Relationship Id="rId8" Target="../media/image14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16.png" Type="http://schemas.openxmlformats.org/officeDocument/2006/relationships/image"/><Relationship Id="rId2" Target="../notesSlides/notesSlide6.xml" Type="http://schemas.openxmlformats.org/officeDocument/2006/relationships/notesSlide"/><Relationship Id="rId3" Target="../media/image5.pn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3.png" Type="http://schemas.openxmlformats.org/officeDocument/2006/relationships/image"/><Relationship Id="rId7" Target="../media/image11.png" Type="http://schemas.openxmlformats.org/officeDocument/2006/relationships/image"/><Relationship Id="rId8" Target="../media/image17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5.png" Type="http://schemas.openxmlformats.org/officeDocument/2006/relationships/image"/><Relationship Id="rId12" Target="../media/image9.png" Type="http://schemas.openxmlformats.org/officeDocument/2006/relationships/image"/><Relationship Id="rId13" Target="../media/image16.png" Type="http://schemas.openxmlformats.org/officeDocument/2006/relationships/image"/><Relationship Id="rId2" Target="../notesSlides/notesSlide7.xml" Type="http://schemas.openxmlformats.org/officeDocument/2006/relationships/notesSlid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1.png" Type="http://schemas.openxmlformats.org/officeDocument/2006/relationships/image"/><Relationship Id="rId7" Target="../media/image2.png" Type="http://schemas.openxmlformats.org/officeDocument/2006/relationships/image"/><Relationship Id="rId8" Target="../media/image14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16.png" Type="http://schemas.openxmlformats.org/officeDocument/2006/relationships/image"/><Relationship Id="rId2" Target="../notesSlides/notesSlide8.xml" Type="http://schemas.openxmlformats.org/officeDocument/2006/relationships/notesSlide"/><Relationship Id="rId3" Target="../media/image5.pn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3.png" Type="http://schemas.openxmlformats.org/officeDocument/2006/relationships/image"/><Relationship Id="rId7" Target="../media/image11.png" Type="http://schemas.openxmlformats.org/officeDocument/2006/relationships/image"/><Relationship Id="rId8" Target="../media/image17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5.png" Type="http://schemas.openxmlformats.org/officeDocument/2006/relationships/image"/><Relationship Id="rId12" Target="../media/image9.png" Type="http://schemas.openxmlformats.org/officeDocument/2006/relationships/image"/><Relationship Id="rId13" Target="../media/image16.png" Type="http://schemas.openxmlformats.org/officeDocument/2006/relationships/image"/><Relationship Id="rId2" Target="../notesSlides/notesSlide9.xml" Type="http://schemas.openxmlformats.org/officeDocument/2006/relationships/notesSlid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1.png" Type="http://schemas.openxmlformats.org/officeDocument/2006/relationships/image"/><Relationship Id="rId7" Target="../media/image2.png" Type="http://schemas.openxmlformats.org/officeDocument/2006/relationships/image"/><Relationship Id="rId8" Target="../media/image14.png" Type="http://schemas.openxmlformats.org/officeDocument/2006/relationships/image"/><Relationship Id="rId9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8D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87050" y="7690000"/>
            <a:ext cx="9394915" cy="2625300"/>
            <a:chOff x="0" y="0"/>
            <a:chExt cx="2474341" cy="6914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74341" cy="691437"/>
            </a:xfrm>
            <a:custGeom>
              <a:avLst/>
              <a:gdLst/>
              <a:ahLst/>
              <a:cxnLst/>
              <a:rect r="r" b="b" t="t" l="l"/>
              <a:pathLst>
                <a:path h="691437" w="2474341">
                  <a:moveTo>
                    <a:pt x="2474341" y="51915"/>
                  </a:moveTo>
                  <a:lnTo>
                    <a:pt x="2474341" y="639522"/>
                  </a:lnTo>
                  <a:cubicBezTo>
                    <a:pt x="2474341" y="653290"/>
                    <a:pt x="2468871" y="666495"/>
                    <a:pt x="2459135" y="676231"/>
                  </a:cubicBezTo>
                  <a:cubicBezTo>
                    <a:pt x="2449399" y="685967"/>
                    <a:pt x="2436195" y="691437"/>
                    <a:pt x="2422426" y="691437"/>
                  </a:cubicBezTo>
                  <a:lnTo>
                    <a:pt x="51915" y="691437"/>
                  </a:lnTo>
                  <a:cubicBezTo>
                    <a:pt x="38147" y="691437"/>
                    <a:pt x="24942" y="685967"/>
                    <a:pt x="15206" y="676231"/>
                  </a:cubicBezTo>
                  <a:cubicBezTo>
                    <a:pt x="5470" y="666495"/>
                    <a:pt x="0" y="653290"/>
                    <a:pt x="0" y="639522"/>
                  </a:cubicBezTo>
                  <a:lnTo>
                    <a:pt x="0" y="51915"/>
                  </a:lnTo>
                  <a:cubicBezTo>
                    <a:pt x="0" y="38147"/>
                    <a:pt x="5470" y="24942"/>
                    <a:pt x="15206" y="15206"/>
                  </a:cubicBezTo>
                  <a:cubicBezTo>
                    <a:pt x="24942" y="5470"/>
                    <a:pt x="38147" y="0"/>
                    <a:pt x="51915" y="0"/>
                  </a:cubicBezTo>
                  <a:lnTo>
                    <a:pt x="2422426" y="0"/>
                  </a:lnTo>
                  <a:cubicBezTo>
                    <a:pt x="2436195" y="0"/>
                    <a:pt x="2449399" y="5470"/>
                    <a:pt x="2459135" y="15206"/>
                  </a:cubicBezTo>
                  <a:cubicBezTo>
                    <a:pt x="2468871" y="24942"/>
                    <a:pt x="2474341" y="38147"/>
                    <a:pt x="2474341" y="51915"/>
                  </a:cubicBezTo>
                  <a:close/>
                </a:path>
              </a:pathLst>
            </a:custGeom>
            <a:solidFill>
              <a:srgbClr val="36174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74341" cy="7295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 descr="Un dibujo de un animal  Descripción generada automáticamente con confianza baja"/>
          <p:cNvSpPr/>
          <p:nvPr/>
        </p:nvSpPr>
        <p:spPr>
          <a:xfrm flipH="false" flipV="false" rot="0">
            <a:off x="11781775" y="5411114"/>
            <a:ext cx="6506227" cy="4875886"/>
          </a:xfrm>
          <a:custGeom>
            <a:avLst/>
            <a:gdLst/>
            <a:ahLst/>
            <a:cxnLst/>
            <a:rect r="r" b="b" t="t" l="l"/>
            <a:pathLst>
              <a:path h="4875886" w="6506227">
                <a:moveTo>
                  <a:pt x="0" y="0"/>
                </a:moveTo>
                <a:lnTo>
                  <a:pt x="6506227" y="0"/>
                </a:lnTo>
                <a:lnTo>
                  <a:pt x="6506227" y="4875886"/>
                </a:lnTo>
                <a:lnTo>
                  <a:pt x="0" y="48758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19" t="-34958" r="-121855" b="-33378"/>
            </a:stretch>
          </a:blipFill>
        </p:spPr>
      </p:sp>
      <p:sp>
        <p:nvSpPr>
          <p:cNvPr name="Freeform 6" id="6" descr="Dibujo de una persona  Descripción generada automáticamente con confianza media"/>
          <p:cNvSpPr/>
          <p:nvPr/>
        </p:nvSpPr>
        <p:spPr>
          <a:xfrm flipH="false" flipV="false" rot="0">
            <a:off x="14365150" y="6750900"/>
            <a:ext cx="3922848" cy="3536098"/>
          </a:xfrm>
          <a:custGeom>
            <a:avLst/>
            <a:gdLst/>
            <a:ahLst/>
            <a:cxnLst/>
            <a:rect r="r" b="b" t="t" l="l"/>
            <a:pathLst>
              <a:path h="3536098" w="3922848">
                <a:moveTo>
                  <a:pt x="0" y="0"/>
                </a:moveTo>
                <a:lnTo>
                  <a:pt x="3922848" y="0"/>
                </a:lnTo>
                <a:lnTo>
                  <a:pt x="3922848" y="3536098"/>
                </a:lnTo>
                <a:lnTo>
                  <a:pt x="0" y="35360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990" t="-6148" r="-101902" b="-63518"/>
            </a:stretch>
          </a:blipFill>
        </p:spPr>
      </p:sp>
      <p:sp>
        <p:nvSpPr>
          <p:cNvPr name="Freeform 7" id="7" descr="Icono  Descripción generada automáticamente"/>
          <p:cNvSpPr/>
          <p:nvPr/>
        </p:nvSpPr>
        <p:spPr>
          <a:xfrm flipH="false" flipV="false" rot="0">
            <a:off x="16585400" y="7690000"/>
            <a:ext cx="1702598" cy="2598798"/>
          </a:xfrm>
          <a:custGeom>
            <a:avLst/>
            <a:gdLst/>
            <a:ahLst/>
            <a:cxnLst/>
            <a:rect r="r" b="b" t="t" l="l"/>
            <a:pathLst>
              <a:path h="2598798" w="1702598">
                <a:moveTo>
                  <a:pt x="0" y="0"/>
                </a:moveTo>
                <a:lnTo>
                  <a:pt x="1702598" y="0"/>
                </a:lnTo>
                <a:lnTo>
                  <a:pt x="1702598" y="2598798"/>
                </a:lnTo>
                <a:lnTo>
                  <a:pt x="0" y="25987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345" t="-55459" r="-483901" b="-63532"/>
            </a:stretch>
          </a:blipFill>
        </p:spPr>
      </p:sp>
      <p:sp>
        <p:nvSpPr>
          <p:cNvPr name="Freeform 8" id="8" descr="Círculo  Descripción generada automáticamente"/>
          <p:cNvSpPr/>
          <p:nvPr/>
        </p:nvSpPr>
        <p:spPr>
          <a:xfrm flipH="false" flipV="false" rot="0">
            <a:off x="13898810" y="7211496"/>
            <a:ext cx="1603094" cy="1598486"/>
          </a:xfrm>
          <a:custGeom>
            <a:avLst/>
            <a:gdLst/>
            <a:ahLst/>
            <a:cxnLst/>
            <a:rect r="r" b="b" t="t" l="l"/>
            <a:pathLst>
              <a:path h="1598486" w="1603094">
                <a:moveTo>
                  <a:pt x="0" y="0"/>
                </a:moveTo>
                <a:lnTo>
                  <a:pt x="1603094" y="0"/>
                </a:lnTo>
                <a:lnTo>
                  <a:pt x="1603094" y="1598486"/>
                </a:lnTo>
                <a:lnTo>
                  <a:pt x="0" y="15984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3858" t="-7549" r="-50918" b="-7969"/>
            </a:stretch>
          </a:blipFill>
        </p:spPr>
      </p:sp>
      <p:sp>
        <p:nvSpPr>
          <p:cNvPr name="Freeform 9" id="9" descr="Forma  Descripción generada automáticamente"/>
          <p:cNvSpPr/>
          <p:nvPr/>
        </p:nvSpPr>
        <p:spPr>
          <a:xfrm flipH="false" flipV="false" rot="0">
            <a:off x="-189782" y="6811442"/>
            <a:ext cx="4573910" cy="2269922"/>
          </a:xfrm>
          <a:custGeom>
            <a:avLst/>
            <a:gdLst/>
            <a:ahLst/>
            <a:cxnLst/>
            <a:rect r="r" b="b" t="t" l="l"/>
            <a:pathLst>
              <a:path h="2269922" w="4573910">
                <a:moveTo>
                  <a:pt x="0" y="0"/>
                </a:moveTo>
                <a:lnTo>
                  <a:pt x="4573910" y="0"/>
                </a:lnTo>
                <a:lnTo>
                  <a:pt x="4573910" y="2269922"/>
                </a:lnTo>
                <a:lnTo>
                  <a:pt x="0" y="22699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309" t="-14628" r="-8071" b="-16148"/>
            </a:stretch>
          </a:blipFill>
        </p:spPr>
      </p:sp>
      <p:sp>
        <p:nvSpPr>
          <p:cNvPr name="Freeform 10" id="10" descr="Imagen que contiene electrónica, cd, computadora  Descripción generada automáticamente"/>
          <p:cNvSpPr/>
          <p:nvPr/>
        </p:nvSpPr>
        <p:spPr>
          <a:xfrm flipH="false" flipV="false" rot="0">
            <a:off x="-711852" y="4179396"/>
            <a:ext cx="4261003" cy="6037702"/>
          </a:xfrm>
          <a:custGeom>
            <a:avLst/>
            <a:gdLst/>
            <a:ahLst/>
            <a:cxnLst/>
            <a:rect r="r" b="b" t="t" l="l"/>
            <a:pathLst>
              <a:path h="6037702" w="4261003">
                <a:moveTo>
                  <a:pt x="0" y="0"/>
                </a:moveTo>
                <a:lnTo>
                  <a:pt x="4261003" y="0"/>
                </a:lnTo>
                <a:lnTo>
                  <a:pt x="4261003" y="6037702"/>
                </a:lnTo>
                <a:lnTo>
                  <a:pt x="0" y="60377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28724" t="0" r="-35396" b="-4849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5071070" y="5035582"/>
            <a:ext cx="161784" cy="161784"/>
            <a:chOff x="0" y="0"/>
            <a:chExt cx="215712" cy="21571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5773" cy="215773"/>
            </a:xfrm>
            <a:custGeom>
              <a:avLst/>
              <a:gdLst/>
              <a:ahLst/>
              <a:cxnLst/>
              <a:rect r="r" b="b" t="t" l="l"/>
              <a:pathLst>
                <a:path h="215773" w="215773">
                  <a:moveTo>
                    <a:pt x="0" y="0"/>
                  </a:moveTo>
                  <a:lnTo>
                    <a:pt x="215773" y="0"/>
                  </a:lnTo>
                  <a:lnTo>
                    <a:pt x="215773" y="215773"/>
                  </a:lnTo>
                  <a:lnTo>
                    <a:pt x="0" y="215773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3905994" y="2606618"/>
            <a:ext cx="204926" cy="204926"/>
            <a:chOff x="0" y="0"/>
            <a:chExt cx="273235" cy="27323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73177" cy="273177"/>
            </a:xfrm>
            <a:custGeom>
              <a:avLst/>
              <a:gdLst/>
              <a:ahLst/>
              <a:cxnLst/>
              <a:rect r="r" b="b" t="t" l="l"/>
              <a:pathLst>
                <a:path h="273177" w="273177">
                  <a:moveTo>
                    <a:pt x="0" y="136652"/>
                  </a:moveTo>
                  <a:cubicBezTo>
                    <a:pt x="0" y="61214"/>
                    <a:pt x="61214" y="0"/>
                    <a:pt x="136652" y="0"/>
                  </a:cubicBezTo>
                  <a:cubicBezTo>
                    <a:pt x="212090" y="0"/>
                    <a:pt x="273177" y="61214"/>
                    <a:pt x="273177" y="136652"/>
                  </a:cubicBezTo>
                  <a:cubicBezTo>
                    <a:pt x="273177" y="212090"/>
                    <a:pt x="212090" y="273177"/>
                    <a:pt x="136652" y="273177"/>
                  </a:cubicBezTo>
                  <a:cubicBezTo>
                    <a:pt x="61214" y="273177"/>
                    <a:pt x="0" y="212090"/>
                    <a:pt x="0" y="13665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2789468" y="4710816"/>
            <a:ext cx="177678" cy="177678"/>
            <a:chOff x="0" y="0"/>
            <a:chExt cx="236904" cy="23690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36855" cy="236855"/>
            </a:xfrm>
            <a:custGeom>
              <a:avLst/>
              <a:gdLst/>
              <a:ahLst/>
              <a:cxnLst/>
              <a:rect r="r" b="b" t="t" l="l"/>
              <a:pathLst>
                <a:path h="236855" w="236855">
                  <a:moveTo>
                    <a:pt x="0" y="0"/>
                  </a:moveTo>
                  <a:lnTo>
                    <a:pt x="236855" y="0"/>
                  </a:lnTo>
                  <a:lnTo>
                    <a:pt x="236855" y="236855"/>
                  </a:lnTo>
                  <a:lnTo>
                    <a:pt x="0" y="236855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4032124" y="1104900"/>
            <a:ext cx="153268" cy="153268"/>
            <a:chOff x="0" y="0"/>
            <a:chExt cx="204357" cy="20435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4470" cy="204470"/>
            </a:xfrm>
            <a:custGeom>
              <a:avLst/>
              <a:gdLst/>
              <a:ahLst/>
              <a:cxnLst/>
              <a:rect r="r" b="b" t="t" l="l"/>
              <a:pathLst>
                <a:path h="204470" w="204470">
                  <a:moveTo>
                    <a:pt x="0" y="102235"/>
                  </a:moveTo>
                  <a:cubicBezTo>
                    <a:pt x="0" y="45720"/>
                    <a:pt x="45720" y="0"/>
                    <a:pt x="102235" y="0"/>
                  </a:cubicBezTo>
                  <a:cubicBezTo>
                    <a:pt x="158750" y="0"/>
                    <a:pt x="204470" y="45720"/>
                    <a:pt x="204470" y="102235"/>
                  </a:cubicBezTo>
                  <a:cubicBezTo>
                    <a:pt x="204470" y="158750"/>
                    <a:pt x="158750" y="204470"/>
                    <a:pt x="102235" y="204470"/>
                  </a:cubicBezTo>
                  <a:cubicBezTo>
                    <a:pt x="45720" y="204470"/>
                    <a:pt x="0" y="158623"/>
                    <a:pt x="0" y="10223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4601868" y="6343572"/>
            <a:ext cx="153268" cy="153268"/>
            <a:chOff x="0" y="0"/>
            <a:chExt cx="204357" cy="20435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04470" cy="204470"/>
            </a:xfrm>
            <a:custGeom>
              <a:avLst/>
              <a:gdLst/>
              <a:ahLst/>
              <a:cxnLst/>
              <a:rect r="r" b="b" t="t" l="l"/>
              <a:pathLst>
                <a:path h="204470" w="204470">
                  <a:moveTo>
                    <a:pt x="0" y="102235"/>
                  </a:moveTo>
                  <a:cubicBezTo>
                    <a:pt x="0" y="45720"/>
                    <a:pt x="45720" y="0"/>
                    <a:pt x="102235" y="0"/>
                  </a:cubicBezTo>
                  <a:cubicBezTo>
                    <a:pt x="158750" y="0"/>
                    <a:pt x="204470" y="45720"/>
                    <a:pt x="204470" y="102235"/>
                  </a:cubicBezTo>
                  <a:cubicBezTo>
                    <a:pt x="204470" y="158750"/>
                    <a:pt x="158750" y="204470"/>
                    <a:pt x="102235" y="204470"/>
                  </a:cubicBezTo>
                  <a:cubicBezTo>
                    <a:pt x="45720" y="204470"/>
                    <a:pt x="0" y="158623"/>
                    <a:pt x="0" y="10223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21" id="21" descr="Patrón de fondo  Descripción generada automáticamente con confianza baja"/>
          <p:cNvSpPr/>
          <p:nvPr/>
        </p:nvSpPr>
        <p:spPr>
          <a:xfrm flipH="false" flipV="false" rot="0">
            <a:off x="-711852" y="7151858"/>
            <a:ext cx="5995700" cy="3316248"/>
          </a:xfrm>
          <a:custGeom>
            <a:avLst/>
            <a:gdLst/>
            <a:ahLst/>
            <a:cxnLst/>
            <a:rect r="r" b="b" t="t" l="l"/>
            <a:pathLst>
              <a:path h="3316248" w="5995700">
                <a:moveTo>
                  <a:pt x="0" y="0"/>
                </a:moveTo>
                <a:lnTo>
                  <a:pt x="5995700" y="0"/>
                </a:lnTo>
                <a:lnTo>
                  <a:pt x="5995700" y="3316248"/>
                </a:lnTo>
                <a:lnTo>
                  <a:pt x="0" y="33162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8050" t="-25888" r="-4181" b="-28929"/>
            </a:stretch>
          </a:blipFill>
        </p:spPr>
      </p:sp>
      <p:sp>
        <p:nvSpPr>
          <p:cNvPr name="Freeform 22" id="22" descr="Icono  Descripción generada automáticamente"/>
          <p:cNvSpPr/>
          <p:nvPr/>
        </p:nvSpPr>
        <p:spPr>
          <a:xfrm flipH="false" flipV="false" rot="0">
            <a:off x="-711852" y="8597246"/>
            <a:ext cx="3490454" cy="1619848"/>
          </a:xfrm>
          <a:custGeom>
            <a:avLst/>
            <a:gdLst/>
            <a:ahLst/>
            <a:cxnLst/>
            <a:rect r="r" b="b" t="t" l="l"/>
            <a:pathLst>
              <a:path h="1619848" w="3490454">
                <a:moveTo>
                  <a:pt x="0" y="0"/>
                </a:moveTo>
                <a:lnTo>
                  <a:pt x="3490454" y="0"/>
                </a:lnTo>
                <a:lnTo>
                  <a:pt x="3490454" y="1619848"/>
                </a:lnTo>
                <a:lnTo>
                  <a:pt x="0" y="16198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09459" t="-62420" r="-4549" b="-96974"/>
            </a:stretch>
          </a:blipFill>
        </p:spPr>
      </p:sp>
      <p:sp>
        <p:nvSpPr>
          <p:cNvPr name="Freeform 23" id="23" descr="Forma  Descripción generada automáticamente"/>
          <p:cNvSpPr/>
          <p:nvPr/>
        </p:nvSpPr>
        <p:spPr>
          <a:xfrm flipH="false" flipV="false" rot="0">
            <a:off x="16404940" y="2359070"/>
            <a:ext cx="2195252" cy="1089450"/>
          </a:xfrm>
          <a:custGeom>
            <a:avLst/>
            <a:gdLst/>
            <a:ahLst/>
            <a:cxnLst/>
            <a:rect r="r" b="b" t="t" l="l"/>
            <a:pathLst>
              <a:path h="1089450" w="2195252">
                <a:moveTo>
                  <a:pt x="0" y="0"/>
                </a:moveTo>
                <a:lnTo>
                  <a:pt x="2195252" y="0"/>
                </a:lnTo>
                <a:lnTo>
                  <a:pt x="2195252" y="1089450"/>
                </a:lnTo>
                <a:lnTo>
                  <a:pt x="0" y="10894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309" t="-14628" r="-8071" b="-16148"/>
            </a:stretch>
          </a:blipFill>
        </p:spPr>
      </p:sp>
      <p:sp>
        <p:nvSpPr>
          <p:cNvPr name="Freeform 24" id="24" descr="Imagen que contiene luz, lámpara  Descripción generada automáticamente"/>
          <p:cNvSpPr/>
          <p:nvPr/>
        </p:nvSpPr>
        <p:spPr>
          <a:xfrm flipH="false" flipV="false" rot="0">
            <a:off x="1342990" y="2707064"/>
            <a:ext cx="943008" cy="903252"/>
          </a:xfrm>
          <a:custGeom>
            <a:avLst/>
            <a:gdLst/>
            <a:ahLst/>
            <a:cxnLst/>
            <a:rect r="r" b="b" t="t" l="l"/>
            <a:pathLst>
              <a:path h="903252" w="943008">
                <a:moveTo>
                  <a:pt x="0" y="0"/>
                </a:moveTo>
                <a:lnTo>
                  <a:pt x="943008" y="0"/>
                </a:lnTo>
                <a:lnTo>
                  <a:pt x="943008" y="903252"/>
                </a:lnTo>
                <a:lnTo>
                  <a:pt x="0" y="90325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47959" t="-6980" r="-45027" b="-6352"/>
            </a:stretch>
          </a:blipFill>
        </p:spPr>
      </p:sp>
      <p:sp>
        <p:nvSpPr>
          <p:cNvPr name="Freeform 25" id="25" descr="Icono  Descripción generada automáticamente"/>
          <p:cNvSpPr/>
          <p:nvPr/>
        </p:nvSpPr>
        <p:spPr>
          <a:xfrm flipH="false" flipV="false" rot="0">
            <a:off x="735147" y="8989399"/>
            <a:ext cx="3101702" cy="1219650"/>
          </a:xfrm>
          <a:custGeom>
            <a:avLst/>
            <a:gdLst/>
            <a:ahLst/>
            <a:cxnLst/>
            <a:rect r="r" b="b" t="t" l="l"/>
            <a:pathLst>
              <a:path h="1219650" w="3101702">
                <a:moveTo>
                  <a:pt x="0" y="0"/>
                </a:moveTo>
                <a:lnTo>
                  <a:pt x="3101702" y="0"/>
                </a:lnTo>
                <a:lnTo>
                  <a:pt x="3101702" y="1219650"/>
                </a:lnTo>
                <a:lnTo>
                  <a:pt x="0" y="121965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4718" t="-12629" r="-2579" b="-40861"/>
            </a:stretch>
          </a:blipFill>
        </p:spPr>
      </p:sp>
      <p:sp>
        <p:nvSpPr>
          <p:cNvPr name="Freeform 26" id="26" descr="Imagen que contiene Forma  Descripción generada automáticamente"/>
          <p:cNvSpPr/>
          <p:nvPr/>
        </p:nvSpPr>
        <p:spPr>
          <a:xfrm flipH="false" flipV="false" rot="0">
            <a:off x="-189782" y="46748"/>
            <a:ext cx="3671654" cy="1058152"/>
          </a:xfrm>
          <a:custGeom>
            <a:avLst/>
            <a:gdLst/>
            <a:ahLst/>
            <a:cxnLst/>
            <a:rect r="r" b="b" t="t" l="l"/>
            <a:pathLst>
              <a:path h="1058152" w="3671654">
                <a:moveTo>
                  <a:pt x="0" y="0"/>
                </a:moveTo>
                <a:lnTo>
                  <a:pt x="3671654" y="0"/>
                </a:lnTo>
                <a:lnTo>
                  <a:pt x="3671654" y="1058152"/>
                </a:lnTo>
                <a:lnTo>
                  <a:pt x="0" y="105815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53309" t="-262633" r="-45628" b="-25653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5269622" y="8077945"/>
            <a:ext cx="6795736" cy="2025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66"/>
              </a:lnSpc>
            </a:pPr>
            <a:r>
              <a:rPr lang="en-US" b="true" sz="2932">
                <a:solidFill>
                  <a:srgbClr val="F2F2F2"/>
                </a:solidFill>
                <a:latin typeface="Arimo Bold"/>
                <a:ea typeface="Arimo Bold"/>
                <a:cs typeface="Arimo Bold"/>
                <a:sym typeface="Arimo Bold"/>
              </a:rPr>
              <a:t>Integrantes:</a:t>
            </a:r>
            <a:r>
              <a:rPr lang="en-US" sz="2932">
                <a:solidFill>
                  <a:srgbClr val="F2F2F2"/>
                </a:solidFill>
                <a:latin typeface="Arimo"/>
                <a:ea typeface="Arimo"/>
                <a:cs typeface="Arimo"/>
                <a:sym typeface="Arimo"/>
              </a:rPr>
              <a:t> Franco Reyes - Ángel Soto</a:t>
            </a:r>
          </a:p>
          <a:p>
            <a:pPr algn="just">
              <a:lnSpc>
                <a:spcPts val="3166"/>
              </a:lnSpc>
            </a:pPr>
            <a:r>
              <a:rPr lang="en-US" b="true" sz="2932">
                <a:solidFill>
                  <a:srgbClr val="F2F2F2"/>
                </a:solidFill>
                <a:latin typeface="Arimo Bold"/>
                <a:ea typeface="Arimo Bold"/>
                <a:cs typeface="Arimo Bold"/>
                <a:sym typeface="Arimo Bold"/>
              </a:rPr>
              <a:t>Profesor:</a:t>
            </a:r>
            <a:r>
              <a:rPr lang="en-US" sz="2932">
                <a:solidFill>
                  <a:srgbClr val="F2F2F2"/>
                </a:solidFill>
                <a:latin typeface="Arimo"/>
                <a:ea typeface="Arimo"/>
                <a:cs typeface="Arimo"/>
                <a:sym typeface="Arimo"/>
              </a:rPr>
              <a:t> Mauricio Figueroa</a:t>
            </a:r>
          </a:p>
          <a:p>
            <a:pPr algn="just">
              <a:lnSpc>
                <a:spcPts val="3166"/>
              </a:lnSpc>
            </a:pPr>
            <a:r>
              <a:rPr lang="en-US" b="true" sz="2932">
                <a:solidFill>
                  <a:srgbClr val="F2F2F2"/>
                </a:solidFill>
                <a:latin typeface="Arimo Bold"/>
                <a:ea typeface="Arimo Bold"/>
                <a:cs typeface="Arimo Bold"/>
                <a:sym typeface="Arimo Bold"/>
              </a:rPr>
              <a:t>Asignatura: </a:t>
            </a:r>
            <a:r>
              <a:rPr lang="en-US" sz="2932">
                <a:solidFill>
                  <a:srgbClr val="F2F2F2"/>
                </a:solidFill>
                <a:latin typeface="Arimo"/>
                <a:ea typeface="Arimo"/>
                <a:cs typeface="Arimo"/>
                <a:sym typeface="Arimo"/>
              </a:rPr>
              <a:t>Capstone_007V</a:t>
            </a:r>
          </a:p>
          <a:p>
            <a:pPr algn="just">
              <a:lnSpc>
                <a:spcPts val="3166"/>
              </a:lnSpc>
            </a:pPr>
          </a:p>
          <a:p>
            <a:pPr algn="ctr">
              <a:lnSpc>
                <a:spcPts val="3166"/>
              </a:lnSpc>
            </a:pPr>
            <a:r>
              <a:rPr lang="en-US" sz="2932" i="true">
                <a:solidFill>
                  <a:srgbClr val="F2F2F2"/>
                </a:solidFill>
                <a:latin typeface="Arimo Italics"/>
                <a:ea typeface="Arimo Italics"/>
                <a:cs typeface="Arimo Italics"/>
                <a:sym typeface="Arimo Italics"/>
              </a:rPr>
              <a:t>Viña del mar, 17 de octubre 2025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4618117" y="85822"/>
            <a:ext cx="8332781" cy="4949760"/>
          </a:xfrm>
          <a:custGeom>
            <a:avLst/>
            <a:gdLst/>
            <a:ahLst/>
            <a:cxnLst/>
            <a:rect r="r" b="b" t="t" l="l"/>
            <a:pathLst>
              <a:path h="4949760" w="8332781">
                <a:moveTo>
                  <a:pt x="0" y="0"/>
                </a:moveTo>
                <a:lnTo>
                  <a:pt x="8332780" y="0"/>
                </a:lnTo>
                <a:lnTo>
                  <a:pt x="8332780" y="4949760"/>
                </a:lnTo>
                <a:lnTo>
                  <a:pt x="0" y="494976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27559" r="0" b="-40787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0" y="4928249"/>
            <a:ext cx="18287998" cy="2269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95"/>
              </a:lnSpc>
            </a:pPr>
            <a:r>
              <a:rPr lang="en-US" sz="176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Roomaid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Icono  Descripción generada automáticamente"/>
          <p:cNvSpPr/>
          <p:nvPr/>
        </p:nvSpPr>
        <p:spPr>
          <a:xfrm flipH="false" flipV="false" rot="-10800000">
            <a:off x="14950700" y="-28300"/>
            <a:ext cx="3415900" cy="2887100"/>
          </a:xfrm>
          <a:custGeom>
            <a:avLst/>
            <a:gdLst/>
            <a:ahLst/>
            <a:cxnLst/>
            <a:rect r="r" b="b" t="t" l="l"/>
            <a:pathLst>
              <a:path h="2887100" w="3415900">
                <a:moveTo>
                  <a:pt x="0" y="0"/>
                </a:moveTo>
                <a:lnTo>
                  <a:pt x="3415900" y="0"/>
                </a:lnTo>
                <a:lnTo>
                  <a:pt x="3415900" y="2887100"/>
                </a:lnTo>
                <a:lnTo>
                  <a:pt x="0" y="2887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0941" t="-57418" r="-7597" b="-81199"/>
            </a:stretch>
          </a:blipFill>
        </p:spPr>
      </p:sp>
      <p:sp>
        <p:nvSpPr>
          <p:cNvPr name="Freeform 3" id="3" descr="Forma  Descripción generada automáticamente"/>
          <p:cNvSpPr/>
          <p:nvPr/>
        </p:nvSpPr>
        <p:spPr>
          <a:xfrm flipH="true" flipV="false" rot="0">
            <a:off x="-1826026" y="1358986"/>
            <a:ext cx="4573910" cy="2269922"/>
          </a:xfrm>
          <a:custGeom>
            <a:avLst/>
            <a:gdLst/>
            <a:ahLst/>
            <a:cxnLst/>
            <a:rect r="r" b="b" t="t" l="l"/>
            <a:pathLst>
              <a:path h="2269922" w="4573910">
                <a:moveTo>
                  <a:pt x="4573910" y="0"/>
                </a:moveTo>
                <a:lnTo>
                  <a:pt x="0" y="0"/>
                </a:lnTo>
                <a:lnTo>
                  <a:pt x="0" y="2269922"/>
                </a:lnTo>
                <a:lnTo>
                  <a:pt x="4573910" y="2269922"/>
                </a:lnTo>
                <a:lnTo>
                  <a:pt x="4573910" y="0"/>
                </a:lnTo>
                <a:close/>
              </a:path>
            </a:pathLst>
          </a:custGeom>
          <a:blipFill>
            <a:blip r:embed="rId4"/>
            <a:stretch>
              <a:fillRect l="-7309" t="-14628" r="-8071" b="-16148"/>
            </a:stretch>
          </a:blipFill>
        </p:spPr>
      </p:sp>
      <p:sp>
        <p:nvSpPr>
          <p:cNvPr name="Freeform 4" id="4" descr="Patrón de fondo  Descripción generada automáticamente con confianza baja"/>
          <p:cNvSpPr/>
          <p:nvPr/>
        </p:nvSpPr>
        <p:spPr>
          <a:xfrm flipH="false" flipV="false" rot="-10800000">
            <a:off x="16833546" y="-28302"/>
            <a:ext cx="1561354" cy="1580002"/>
          </a:xfrm>
          <a:custGeom>
            <a:avLst/>
            <a:gdLst/>
            <a:ahLst/>
            <a:cxnLst/>
            <a:rect r="r" b="b" t="t" l="l"/>
            <a:pathLst>
              <a:path h="1580002" w="1561354">
                <a:moveTo>
                  <a:pt x="0" y="0"/>
                </a:moveTo>
                <a:lnTo>
                  <a:pt x="1561354" y="0"/>
                </a:lnTo>
                <a:lnTo>
                  <a:pt x="1561354" y="1580002"/>
                </a:lnTo>
                <a:lnTo>
                  <a:pt x="0" y="15800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7216" t="-86315" r="-11528" b="-46448"/>
            </a:stretch>
          </a:blipFill>
        </p:spPr>
      </p:sp>
      <p:sp>
        <p:nvSpPr>
          <p:cNvPr name="Freeform 5" id="5" descr="Icono  Descripción generada automáticamente"/>
          <p:cNvSpPr/>
          <p:nvPr/>
        </p:nvSpPr>
        <p:spPr>
          <a:xfrm flipH="false" flipV="false" rot="0">
            <a:off x="-170150" y="8668950"/>
            <a:ext cx="3703046" cy="1719598"/>
          </a:xfrm>
          <a:custGeom>
            <a:avLst/>
            <a:gdLst/>
            <a:ahLst/>
            <a:cxnLst/>
            <a:rect r="r" b="b" t="t" l="l"/>
            <a:pathLst>
              <a:path h="1719598" w="3703046">
                <a:moveTo>
                  <a:pt x="0" y="0"/>
                </a:moveTo>
                <a:lnTo>
                  <a:pt x="3703046" y="0"/>
                </a:lnTo>
                <a:lnTo>
                  <a:pt x="3703046" y="1719598"/>
                </a:lnTo>
                <a:lnTo>
                  <a:pt x="0" y="1719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4997" t="-65136" r="3288" b="-79195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538770" y="9154440"/>
            <a:ext cx="300838" cy="300838"/>
            <a:chOff x="0" y="0"/>
            <a:chExt cx="401117" cy="4011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1066" cy="401066"/>
            </a:xfrm>
            <a:custGeom>
              <a:avLst/>
              <a:gdLst/>
              <a:ahLst/>
              <a:cxnLst/>
              <a:rect r="r" b="b" t="t" l="l"/>
              <a:pathLst>
                <a:path h="401066" w="401066">
                  <a:moveTo>
                    <a:pt x="0" y="200533"/>
                  </a:moveTo>
                  <a:cubicBezTo>
                    <a:pt x="0" y="89789"/>
                    <a:pt x="89789" y="0"/>
                    <a:pt x="200533" y="0"/>
                  </a:cubicBezTo>
                  <a:cubicBezTo>
                    <a:pt x="311277" y="0"/>
                    <a:pt x="401066" y="89789"/>
                    <a:pt x="401066" y="200533"/>
                  </a:cubicBezTo>
                  <a:cubicBezTo>
                    <a:pt x="401066" y="311277"/>
                    <a:pt x="311277" y="401066"/>
                    <a:pt x="200533" y="401066"/>
                  </a:cubicBezTo>
                  <a:cubicBezTo>
                    <a:pt x="89789" y="401066"/>
                    <a:pt x="0" y="311277"/>
                    <a:pt x="0" y="200533"/>
                  </a:cubicBezTo>
                  <a:close/>
                </a:path>
              </a:pathLst>
            </a:custGeom>
            <a:solidFill>
              <a:srgbClr val="F3BB3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3353734" y="3613342"/>
            <a:ext cx="162000" cy="162000"/>
            <a:chOff x="0" y="0"/>
            <a:chExt cx="216000" cy="21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5900" cy="215900"/>
            </a:xfrm>
            <a:custGeom>
              <a:avLst/>
              <a:gdLst/>
              <a:ahLst/>
              <a:cxnLst/>
              <a:rect r="r" b="b" t="t" l="l"/>
              <a:pathLst>
                <a:path h="215900" w="215900">
                  <a:moveTo>
                    <a:pt x="0" y="107950"/>
                  </a:moveTo>
                  <a:cubicBezTo>
                    <a:pt x="0" y="48387"/>
                    <a:pt x="48387" y="0"/>
                    <a:pt x="107950" y="0"/>
                  </a:cubicBezTo>
                  <a:cubicBezTo>
                    <a:pt x="167513" y="0"/>
                    <a:pt x="215900" y="48387"/>
                    <a:pt x="215900" y="107950"/>
                  </a:cubicBezTo>
                  <a:cubicBezTo>
                    <a:pt x="215900" y="167513"/>
                    <a:pt x="167513" y="215900"/>
                    <a:pt x="107950" y="215900"/>
                  </a:cubicBezTo>
                  <a:cubicBezTo>
                    <a:pt x="48387" y="215900"/>
                    <a:pt x="0" y="167640"/>
                    <a:pt x="0" y="107950"/>
                  </a:cubicBezTo>
                  <a:close/>
                </a:path>
              </a:pathLst>
            </a:custGeom>
            <a:solidFill>
              <a:srgbClr val="998DD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3261442" y="3257530"/>
            <a:ext cx="945799" cy="1195323"/>
          </a:xfrm>
          <a:custGeom>
            <a:avLst/>
            <a:gdLst/>
            <a:ahLst/>
            <a:cxnLst/>
            <a:rect r="r" b="b" t="t" l="l"/>
            <a:pathLst>
              <a:path h="1195323" w="945799">
                <a:moveTo>
                  <a:pt x="0" y="0"/>
                </a:moveTo>
                <a:lnTo>
                  <a:pt x="945800" y="0"/>
                </a:lnTo>
                <a:lnTo>
                  <a:pt x="945800" y="1195323"/>
                </a:lnTo>
                <a:lnTo>
                  <a:pt x="0" y="11953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934029" y="3452136"/>
            <a:ext cx="945799" cy="821663"/>
          </a:xfrm>
          <a:custGeom>
            <a:avLst/>
            <a:gdLst/>
            <a:ahLst/>
            <a:cxnLst/>
            <a:rect r="r" b="b" t="t" l="l"/>
            <a:pathLst>
              <a:path h="821663" w="945799">
                <a:moveTo>
                  <a:pt x="0" y="0"/>
                </a:moveTo>
                <a:lnTo>
                  <a:pt x="945799" y="0"/>
                </a:lnTo>
                <a:lnTo>
                  <a:pt x="945799" y="821663"/>
                </a:lnTo>
                <a:lnTo>
                  <a:pt x="0" y="8216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557500" y="5864033"/>
            <a:ext cx="965689" cy="1207111"/>
          </a:xfrm>
          <a:custGeom>
            <a:avLst/>
            <a:gdLst/>
            <a:ahLst/>
            <a:cxnLst/>
            <a:rect r="r" b="b" t="t" l="l"/>
            <a:pathLst>
              <a:path h="1207111" w="965689">
                <a:moveTo>
                  <a:pt x="0" y="0"/>
                </a:moveTo>
                <a:lnTo>
                  <a:pt x="965689" y="0"/>
                </a:lnTo>
                <a:lnTo>
                  <a:pt x="965689" y="1207111"/>
                </a:lnTo>
                <a:lnTo>
                  <a:pt x="0" y="12071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563971" y="1398254"/>
            <a:ext cx="7159950" cy="1395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68"/>
              </a:lnSpc>
            </a:pPr>
            <a:r>
              <a:rPr lang="en-US" sz="108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Solución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60929" y="5513997"/>
            <a:ext cx="6055807" cy="1557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3"/>
              </a:lnSpc>
            </a:pPr>
            <a:r>
              <a:rPr lang="en-US" sz="2799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G</a:t>
            </a:r>
            <a:r>
              <a:rPr lang="en-US" sz="2799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estión de hogares</a:t>
            </a:r>
          </a:p>
          <a:p>
            <a:pPr algn="ctr">
              <a:lnSpc>
                <a:spcPts val="3023"/>
              </a:lnSpc>
            </a:pPr>
            <a:r>
              <a:rPr lang="en-US" sz="2799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Gestión de miembros</a:t>
            </a:r>
          </a:p>
          <a:p>
            <a:pPr algn="ctr">
              <a:lnSpc>
                <a:spcPts val="3023"/>
              </a:lnSpc>
            </a:pPr>
            <a:r>
              <a:rPr lang="en-US" sz="2799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Gestión de Roles</a:t>
            </a:r>
          </a:p>
          <a:p>
            <a:pPr algn="ctr">
              <a:lnSpc>
                <a:spcPts val="3024"/>
              </a:lnSpc>
            </a:pPr>
            <a:r>
              <a:rPr lang="en-US" sz="2799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Gestion de Reglas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44173" y="4614616"/>
            <a:ext cx="6055807" cy="907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2"/>
              </a:lnSpc>
            </a:pPr>
            <a:r>
              <a:rPr lang="en-US" sz="64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Hogares y miembros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247115" y="5463947"/>
            <a:ext cx="6886697" cy="1557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3"/>
              </a:lnSpc>
            </a:pPr>
            <a:r>
              <a:rPr lang="en-US" sz="2799" strike="sngStrike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R</a:t>
            </a:r>
            <a:r>
              <a:rPr lang="en-US" sz="2799" strike="sngStrike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egistro de gastos</a:t>
            </a:r>
          </a:p>
          <a:p>
            <a:pPr algn="ctr">
              <a:lnSpc>
                <a:spcPts val="3023"/>
              </a:lnSpc>
            </a:pPr>
            <a:r>
              <a:rPr lang="en-US" sz="2799" strike="sngStrike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D</a:t>
            </a:r>
            <a:r>
              <a:rPr lang="en-US" sz="2799" strike="sngStrike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ivisión automática</a:t>
            </a:r>
          </a:p>
          <a:p>
            <a:pPr algn="ctr">
              <a:lnSpc>
                <a:spcPts val="3023"/>
              </a:lnSpc>
            </a:pPr>
            <a:r>
              <a:rPr lang="en-US" sz="2799" strike="sngStrike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S</a:t>
            </a:r>
            <a:r>
              <a:rPr lang="en-US" sz="2799" strike="sngStrike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aldar cuentas</a:t>
            </a:r>
          </a:p>
          <a:p>
            <a:pPr algn="ctr">
              <a:lnSpc>
                <a:spcPts val="3024"/>
              </a:lnSpc>
            </a:pPr>
            <a:r>
              <a:rPr lang="en-US" sz="2799" strike="sngStrike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Generación de </a:t>
            </a:r>
            <a:r>
              <a:rPr lang="en-US" sz="2799" strike="sngStrike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reportes.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070029" y="4519528"/>
            <a:ext cx="6673798" cy="907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2"/>
              </a:lnSpc>
            </a:pPr>
            <a:r>
              <a:rPr lang="en-US" sz="64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Fina</a:t>
            </a:r>
            <a:r>
              <a:rPr lang="en-US" sz="64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nzas compartidas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922005" y="2824333"/>
            <a:ext cx="8443882" cy="414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4"/>
              </a:lnSpc>
            </a:pPr>
            <a:r>
              <a:rPr lang="en-US" sz="2799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Roomaid es una aplicación móvil que integra: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563971" y="8272228"/>
            <a:ext cx="6847181" cy="1557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3"/>
              </a:lnSpc>
            </a:pPr>
            <a:r>
              <a:rPr lang="en-US" sz="2799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Gestión de tareas</a:t>
            </a:r>
          </a:p>
          <a:p>
            <a:pPr algn="ctr">
              <a:lnSpc>
                <a:spcPts val="3023"/>
              </a:lnSpc>
            </a:pPr>
            <a:r>
              <a:rPr lang="en-US" sz="2799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Asignación automática</a:t>
            </a:r>
          </a:p>
          <a:p>
            <a:pPr algn="ctr">
              <a:lnSpc>
                <a:spcPts val="3023"/>
              </a:lnSpc>
            </a:pPr>
            <a:r>
              <a:rPr lang="en-US" sz="2799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Confirmación con evidencia</a:t>
            </a:r>
          </a:p>
          <a:p>
            <a:pPr algn="ctr">
              <a:lnSpc>
                <a:spcPts val="3023"/>
              </a:lnSpc>
            </a:pPr>
            <a:r>
              <a:rPr lang="en-US" sz="2799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Historial de acciones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345005" y="7221119"/>
            <a:ext cx="7066147" cy="907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2"/>
              </a:lnSpc>
            </a:pPr>
            <a:r>
              <a:rPr lang="en-US" sz="64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Tareas y organización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6092988" y="0"/>
            <a:ext cx="2195010" cy="2195010"/>
          </a:xfrm>
          <a:custGeom>
            <a:avLst/>
            <a:gdLst/>
            <a:ahLst/>
            <a:cxnLst/>
            <a:rect r="r" b="b" t="t" l="l"/>
            <a:pathLst>
              <a:path h="2195010" w="2195010">
                <a:moveTo>
                  <a:pt x="0" y="0"/>
                </a:moveTo>
                <a:lnTo>
                  <a:pt x="2195010" y="0"/>
                </a:lnTo>
                <a:lnTo>
                  <a:pt x="2195010" y="2195010"/>
                </a:lnTo>
                <a:lnTo>
                  <a:pt x="0" y="219501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Forma  Descripción generada automáticamente"/>
          <p:cNvSpPr/>
          <p:nvPr/>
        </p:nvSpPr>
        <p:spPr>
          <a:xfrm flipH="true" flipV="false" rot="0">
            <a:off x="-1826026" y="1358986"/>
            <a:ext cx="4573910" cy="2269922"/>
          </a:xfrm>
          <a:custGeom>
            <a:avLst/>
            <a:gdLst/>
            <a:ahLst/>
            <a:cxnLst/>
            <a:rect r="r" b="b" t="t" l="l"/>
            <a:pathLst>
              <a:path h="2269922" w="4573910">
                <a:moveTo>
                  <a:pt x="4573910" y="0"/>
                </a:moveTo>
                <a:lnTo>
                  <a:pt x="0" y="0"/>
                </a:lnTo>
                <a:lnTo>
                  <a:pt x="0" y="2269922"/>
                </a:lnTo>
                <a:lnTo>
                  <a:pt x="4573910" y="2269922"/>
                </a:lnTo>
                <a:lnTo>
                  <a:pt x="4573910" y="0"/>
                </a:lnTo>
                <a:close/>
              </a:path>
            </a:pathLst>
          </a:custGeom>
          <a:blipFill>
            <a:blip r:embed="rId3"/>
            <a:stretch>
              <a:fillRect l="-7309" t="-14628" r="-8071" b="-16148"/>
            </a:stretch>
          </a:blipFill>
        </p:spPr>
      </p:sp>
      <p:sp>
        <p:nvSpPr>
          <p:cNvPr name="Freeform 3" id="3" descr="Patrón de fondo  Descripción generada automáticamente con confianza baja"/>
          <p:cNvSpPr/>
          <p:nvPr/>
        </p:nvSpPr>
        <p:spPr>
          <a:xfrm flipH="false" flipV="false" rot="-10800000">
            <a:off x="16833546" y="-28302"/>
            <a:ext cx="1561354" cy="1580002"/>
          </a:xfrm>
          <a:custGeom>
            <a:avLst/>
            <a:gdLst/>
            <a:ahLst/>
            <a:cxnLst/>
            <a:rect r="r" b="b" t="t" l="l"/>
            <a:pathLst>
              <a:path h="1580002" w="1561354">
                <a:moveTo>
                  <a:pt x="0" y="0"/>
                </a:moveTo>
                <a:lnTo>
                  <a:pt x="1561354" y="0"/>
                </a:lnTo>
                <a:lnTo>
                  <a:pt x="1561354" y="1580002"/>
                </a:lnTo>
                <a:lnTo>
                  <a:pt x="0" y="15800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07216" t="-86315" r="-11528" b="-46448"/>
            </a:stretch>
          </a:blipFill>
        </p:spPr>
      </p:sp>
      <p:sp>
        <p:nvSpPr>
          <p:cNvPr name="Freeform 4" id="4" descr="Icono  Descripción generada automáticamente"/>
          <p:cNvSpPr/>
          <p:nvPr/>
        </p:nvSpPr>
        <p:spPr>
          <a:xfrm flipH="false" flipV="false" rot="0">
            <a:off x="-170150" y="8668950"/>
            <a:ext cx="3703046" cy="1719598"/>
          </a:xfrm>
          <a:custGeom>
            <a:avLst/>
            <a:gdLst/>
            <a:ahLst/>
            <a:cxnLst/>
            <a:rect r="r" b="b" t="t" l="l"/>
            <a:pathLst>
              <a:path h="1719598" w="3703046">
                <a:moveTo>
                  <a:pt x="0" y="0"/>
                </a:moveTo>
                <a:lnTo>
                  <a:pt x="3703046" y="0"/>
                </a:lnTo>
                <a:lnTo>
                  <a:pt x="3703046" y="1719598"/>
                </a:lnTo>
                <a:lnTo>
                  <a:pt x="0" y="17195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4997" t="-65136" r="3288" b="-79195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941174" y="8996660"/>
            <a:ext cx="159894" cy="159894"/>
            <a:chOff x="0" y="0"/>
            <a:chExt cx="213192" cy="2131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3106" cy="213106"/>
            </a:xfrm>
            <a:custGeom>
              <a:avLst/>
              <a:gdLst/>
              <a:ahLst/>
              <a:cxnLst/>
              <a:rect r="r" b="b" t="t" l="l"/>
              <a:pathLst>
                <a:path h="213106" w="213106">
                  <a:moveTo>
                    <a:pt x="0" y="106553"/>
                  </a:moveTo>
                  <a:cubicBezTo>
                    <a:pt x="0" y="47752"/>
                    <a:pt x="47752" y="0"/>
                    <a:pt x="106553" y="0"/>
                  </a:cubicBezTo>
                  <a:cubicBezTo>
                    <a:pt x="165354" y="0"/>
                    <a:pt x="213106" y="47752"/>
                    <a:pt x="213106" y="106553"/>
                  </a:cubicBezTo>
                  <a:cubicBezTo>
                    <a:pt x="213106" y="165354"/>
                    <a:pt x="165354" y="213106"/>
                    <a:pt x="106553" y="213106"/>
                  </a:cubicBezTo>
                  <a:cubicBezTo>
                    <a:pt x="47752" y="213106"/>
                    <a:pt x="0" y="165481"/>
                    <a:pt x="0" y="10655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5484686" y="8407168"/>
            <a:ext cx="218522" cy="218522"/>
            <a:chOff x="0" y="0"/>
            <a:chExt cx="291363" cy="29136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91338" cy="291338"/>
            </a:xfrm>
            <a:custGeom>
              <a:avLst/>
              <a:gdLst/>
              <a:ahLst/>
              <a:cxnLst/>
              <a:rect r="r" b="b" t="t" l="l"/>
              <a:pathLst>
                <a:path h="291338" w="291338">
                  <a:moveTo>
                    <a:pt x="0" y="0"/>
                  </a:moveTo>
                  <a:lnTo>
                    <a:pt x="291338" y="0"/>
                  </a:lnTo>
                  <a:lnTo>
                    <a:pt x="291338" y="291338"/>
                  </a:lnTo>
                  <a:lnTo>
                    <a:pt x="0" y="291338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6538770" y="9154440"/>
            <a:ext cx="300838" cy="300838"/>
            <a:chOff x="0" y="0"/>
            <a:chExt cx="401117" cy="40111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1066" cy="401066"/>
            </a:xfrm>
            <a:custGeom>
              <a:avLst/>
              <a:gdLst/>
              <a:ahLst/>
              <a:cxnLst/>
              <a:rect r="r" b="b" t="t" l="l"/>
              <a:pathLst>
                <a:path h="401066" w="401066">
                  <a:moveTo>
                    <a:pt x="0" y="200533"/>
                  </a:moveTo>
                  <a:cubicBezTo>
                    <a:pt x="0" y="89789"/>
                    <a:pt x="89789" y="0"/>
                    <a:pt x="200533" y="0"/>
                  </a:cubicBezTo>
                  <a:cubicBezTo>
                    <a:pt x="311277" y="0"/>
                    <a:pt x="401066" y="89789"/>
                    <a:pt x="401066" y="200533"/>
                  </a:cubicBezTo>
                  <a:cubicBezTo>
                    <a:pt x="401066" y="311277"/>
                    <a:pt x="311277" y="401066"/>
                    <a:pt x="200533" y="401066"/>
                  </a:cubicBezTo>
                  <a:cubicBezTo>
                    <a:pt x="89789" y="401066"/>
                    <a:pt x="0" y="311277"/>
                    <a:pt x="0" y="200533"/>
                  </a:cubicBezTo>
                  <a:close/>
                </a:path>
              </a:pathLst>
            </a:custGeom>
            <a:solidFill>
              <a:srgbClr val="F3BB30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3353734" y="3613342"/>
            <a:ext cx="162000" cy="162000"/>
            <a:chOff x="0" y="0"/>
            <a:chExt cx="216000" cy="216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5900" cy="215900"/>
            </a:xfrm>
            <a:custGeom>
              <a:avLst/>
              <a:gdLst/>
              <a:ahLst/>
              <a:cxnLst/>
              <a:rect r="r" b="b" t="t" l="l"/>
              <a:pathLst>
                <a:path h="215900" w="215900">
                  <a:moveTo>
                    <a:pt x="0" y="107950"/>
                  </a:moveTo>
                  <a:cubicBezTo>
                    <a:pt x="0" y="48387"/>
                    <a:pt x="48387" y="0"/>
                    <a:pt x="107950" y="0"/>
                  </a:cubicBezTo>
                  <a:cubicBezTo>
                    <a:pt x="167513" y="0"/>
                    <a:pt x="215900" y="48387"/>
                    <a:pt x="215900" y="107950"/>
                  </a:cubicBezTo>
                  <a:cubicBezTo>
                    <a:pt x="215900" y="167513"/>
                    <a:pt x="167513" y="215900"/>
                    <a:pt x="107950" y="215900"/>
                  </a:cubicBezTo>
                  <a:cubicBezTo>
                    <a:pt x="48387" y="215900"/>
                    <a:pt x="0" y="167640"/>
                    <a:pt x="0" y="107950"/>
                  </a:cubicBezTo>
                  <a:close/>
                </a:path>
              </a:pathLst>
            </a:custGeom>
            <a:solidFill>
              <a:srgbClr val="998DD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3861365" y="1028700"/>
            <a:ext cx="1131558" cy="1131558"/>
          </a:xfrm>
          <a:custGeom>
            <a:avLst/>
            <a:gdLst/>
            <a:ahLst/>
            <a:cxnLst/>
            <a:rect r="r" b="b" t="t" l="l"/>
            <a:pathLst>
              <a:path h="1131558" w="1131558">
                <a:moveTo>
                  <a:pt x="0" y="0"/>
                </a:moveTo>
                <a:lnTo>
                  <a:pt x="1131558" y="0"/>
                </a:lnTo>
                <a:lnTo>
                  <a:pt x="1131558" y="1131558"/>
                </a:lnTo>
                <a:lnTo>
                  <a:pt x="0" y="11315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423091" y="5880266"/>
            <a:ext cx="1131558" cy="1049263"/>
          </a:xfrm>
          <a:custGeom>
            <a:avLst/>
            <a:gdLst/>
            <a:ahLst/>
            <a:cxnLst/>
            <a:rect r="r" b="b" t="t" l="l"/>
            <a:pathLst>
              <a:path h="1049263" w="1131558">
                <a:moveTo>
                  <a:pt x="0" y="0"/>
                </a:moveTo>
                <a:lnTo>
                  <a:pt x="1131558" y="0"/>
                </a:lnTo>
                <a:lnTo>
                  <a:pt x="1131558" y="1049263"/>
                </a:lnTo>
                <a:lnTo>
                  <a:pt x="0" y="10492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988491" y="1079242"/>
            <a:ext cx="1080638" cy="1131558"/>
          </a:xfrm>
          <a:custGeom>
            <a:avLst/>
            <a:gdLst/>
            <a:ahLst/>
            <a:cxnLst/>
            <a:rect r="r" b="b" t="t" l="l"/>
            <a:pathLst>
              <a:path h="1131558" w="1080638">
                <a:moveTo>
                  <a:pt x="0" y="0"/>
                </a:moveTo>
                <a:lnTo>
                  <a:pt x="1080638" y="0"/>
                </a:lnTo>
                <a:lnTo>
                  <a:pt x="1080638" y="1131558"/>
                </a:lnTo>
                <a:lnTo>
                  <a:pt x="0" y="11315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740439" y="5880266"/>
            <a:ext cx="974503" cy="1049263"/>
          </a:xfrm>
          <a:custGeom>
            <a:avLst/>
            <a:gdLst/>
            <a:ahLst/>
            <a:cxnLst/>
            <a:rect r="r" b="b" t="t" l="l"/>
            <a:pathLst>
              <a:path h="1049263" w="974503">
                <a:moveTo>
                  <a:pt x="0" y="0"/>
                </a:moveTo>
                <a:lnTo>
                  <a:pt x="974503" y="0"/>
                </a:lnTo>
                <a:lnTo>
                  <a:pt x="974503" y="1049263"/>
                </a:lnTo>
                <a:lnTo>
                  <a:pt x="0" y="10492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748919" y="4331882"/>
            <a:ext cx="7159950" cy="1395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68"/>
              </a:lnSpc>
            </a:pPr>
            <a:r>
              <a:rPr lang="en-US" sz="108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Solución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03767" y="3281511"/>
            <a:ext cx="4446754" cy="1557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3"/>
              </a:lnSpc>
            </a:pPr>
            <a:r>
              <a:rPr lang="en-US" sz="2799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Toma de decisiones agilizada.</a:t>
            </a:r>
          </a:p>
          <a:p>
            <a:pPr algn="ctr">
              <a:lnSpc>
                <a:spcPts val="3023"/>
              </a:lnSpc>
            </a:pPr>
            <a:r>
              <a:rPr lang="en-US" sz="2799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Formularios interactivos.</a:t>
            </a:r>
          </a:p>
          <a:p>
            <a:pPr algn="ctr">
              <a:lnSpc>
                <a:spcPts val="3023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2203767" y="2382130"/>
            <a:ext cx="4446754" cy="907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2"/>
              </a:lnSpc>
            </a:pPr>
            <a:r>
              <a:rPr lang="en-US" sz="64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Votaciones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88788" y="8573243"/>
            <a:ext cx="6886697" cy="1176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3"/>
              </a:lnSpc>
            </a:pPr>
            <a:r>
              <a:rPr lang="en-US" sz="2799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Chat en tiempo real</a:t>
            </a:r>
          </a:p>
          <a:p>
            <a:pPr algn="ctr">
              <a:lnSpc>
                <a:spcPts val="3023"/>
              </a:lnSpc>
            </a:pPr>
            <a:r>
              <a:rPr lang="en-US" sz="2799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Tablón de anuncios</a:t>
            </a:r>
          </a:p>
          <a:p>
            <a:pPr algn="ctr">
              <a:lnSpc>
                <a:spcPts val="3023"/>
              </a:lnSpc>
            </a:pPr>
            <a:r>
              <a:rPr lang="en-US" sz="2799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Notificaciones push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28894" y="6950102"/>
            <a:ext cx="6886697" cy="1783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1"/>
              </a:lnSpc>
            </a:pPr>
            <a:r>
              <a:rPr lang="en-US" sz="6399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Comunicació</a:t>
            </a:r>
            <a:r>
              <a:rPr lang="en-US" sz="6399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n</a:t>
            </a:r>
          </a:p>
          <a:p>
            <a:pPr algn="ctr">
              <a:lnSpc>
                <a:spcPts val="6912"/>
              </a:lnSpc>
            </a:pPr>
            <a:r>
              <a:rPr lang="en-US" sz="64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 interna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864835" y="5651214"/>
            <a:ext cx="4928117" cy="795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4"/>
              </a:lnSpc>
            </a:pPr>
            <a:r>
              <a:rPr lang="en-US" sz="2799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Roomaid es una aplicación móvil que integra: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325050" y="3349358"/>
            <a:ext cx="4459198" cy="1176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3"/>
              </a:lnSpc>
            </a:pPr>
            <a:r>
              <a:rPr lang="en-US" sz="2799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Sistema de puntaje.</a:t>
            </a:r>
          </a:p>
          <a:p>
            <a:pPr algn="ctr">
              <a:lnSpc>
                <a:spcPts val="3023"/>
              </a:lnSpc>
            </a:pPr>
            <a:r>
              <a:rPr lang="en-US" sz="2799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Ranking mensual.</a:t>
            </a:r>
          </a:p>
          <a:p>
            <a:pPr algn="ctr">
              <a:lnSpc>
                <a:spcPts val="3023"/>
              </a:lnSpc>
            </a:pPr>
            <a:r>
              <a:rPr lang="en-US" sz="2799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Recompensas.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325050" y="2432672"/>
            <a:ext cx="4459198" cy="907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2"/>
              </a:lnSpc>
            </a:pPr>
            <a:r>
              <a:rPr lang="en-US" sz="64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Gamificació</a:t>
            </a:r>
            <a:r>
              <a:rPr lang="en-US" sz="64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26487" y="8573243"/>
            <a:ext cx="8202407" cy="1176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3"/>
              </a:lnSpc>
            </a:pPr>
            <a:r>
              <a:rPr lang="en-US" sz="2799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SSO</a:t>
            </a:r>
          </a:p>
          <a:p>
            <a:pPr algn="ctr">
              <a:lnSpc>
                <a:spcPts val="3023"/>
              </a:lnSpc>
            </a:pPr>
            <a:r>
              <a:rPr lang="en-US" sz="2799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Planes premium</a:t>
            </a:r>
          </a:p>
          <a:p>
            <a:pPr algn="ctr">
              <a:lnSpc>
                <a:spcPts val="3023"/>
              </a:lnSpc>
            </a:pPr>
            <a:r>
              <a:rPr lang="en-US" sz="2799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Testers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26487" y="6950102"/>
            <a:ext cx="8202407" cy="1783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1"/>
              </a:lnSpc>
            </a:pPr>
            <a:r>
              <a:rPr lang="en-US" sz="6399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Seguridad y</a:t>
            </a:r>
          </a:p>
          <a:p>
            <a:pPr algn="ctr">
              <a:lnSpc>
                <a:spcPts val="6912"/>
              </a:lnSpc>
            </a:pPr>
            <a:r>
              <a:rPr lang="en-US" sz="64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 suscripciones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6092988" y="0"/>
            <a:ext cx="2195010" cy="2195010"/>
          </a:xfrm>
          <a:custGeom>
            <a:avLst/>
            <a:gdLst/>
            <a:ahLst/>
            <a:cxnLst/>
            <a:rect r="r" b="b" t="t" l="l"/>
            <a:pathLst>
              <a:path h="2195010" w="2195010">
                <a:moveTo>
                  <a:pt x="0" y="0"/>
                </a:moveTo>
                <a:lnTo>
                  <a:pt x="2195010" y="0"/>
                </a:lnTo>
                <a:lnTo>
                  <a:pt x="2195010" y="2195010"/>
                </a:lnTo>
                <a:lnTo>
                  <a:pt x="0" y="219501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79246" y="3974330"/>
            <a:ext cx="8929779" cy="232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80"/>
              </a:lnSpc>
            </a:pPr>
            <a:r>
              <a:rPr lang="en-US" sz="180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Épicas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125375" y="1132326"/>
            <a:ext cx="6037350" cy="2478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08"/>
              </a:lnSpc>
            </a:pPr>
            <a:r>
              <a:rPr lang="en-US" sz="176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07</a:t>
            </a:r>
          </a:p>
        </p:txBody>
      </p:sp>
      <p:sp>
        <p:nvSpPr>
          <p:cNvPr name="Freeform 4" id="4" descr="Forma  Descripción generada automáticamente"/>
          <p:cNvSpPr/>
          <p:nvPr/>
        </p:nvSpPr>
        <p:spPr>
          <a:xfrm flipH="false" flipV="false" rot="0">
            <a:off x="15841906" y="5434644"/>
            <a:ext cx="2446090" cy="2269922"/>
          </a:xfrm>
          <a:custGeom>
            <a:avLst/>
            <a:gdLst/>
            <a:ahLst/>
            <a:cxnLst/>
            <a:rect r="r" b="b" t="t" l="l"/>
            <a:pathLst>
              <a:path h="2269922" w="2446090">
                <a:moveTo>
                  <a:pt x="0" y="0"/>
                </a:moveTo>
                <a:lnTo>
                  <a:pt x="2446090" y="0"/>
                </a:lnTo>
                <a:lnTo>
                  <a:pt x="2446090" y="2269922"/>
                </a:lnTo>
                <a:lnTo>
                  <a:pt x="0" y="22699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668" t="-14629" r="-102086" b="-16151"/>
            </a:stretch>
          </a:blipFill>
        </p:spPr>
      </p:sp>
      <p:sp>
        <p:nvSpPr>
          <p:cNvPr name="Freeform 5" id="5" descr="Patrón de fondo  Descripción generada automáticamente con confianza baja"/>
          <p:cNvSpPr/>
          <p:nvPr/>
        </p:nvSpPr>
        <p:spPr>
          <a:xfrm flipH="true" flipV="false" rot="-10800000">
            <a:off x="0" y="-28298"/>
            <a:ext cx="6224304" cy="3295798"/>
          </a:xfrm>
          <a:custGeom>
            <a:avLst/>
            <a:gdLst/>
            <a:ahLst/>
            <a:cxnLst/>
            <a:rect r="r" b="b" t="t" l="l"/>
            <a:pathLst>
              <a:path h="3295798" w="6224304">
                <a:moveTo>
                  <a:pt x="6224304" y="0"/>
                </a:moveTo>
                <a:lnTo>
                  <a:pt x="0" y="0"/>
                </a:lnTo>
                <a:lnTo>
                  <a:pt x="0" y="3295798"/>
                </a:lnTo>
                <a:lnTo>
                  <a:pt x="6224304" y="3295798"/>
                </a:lnTo>
                <a:lnTo>
                  <a:pt x="6224304" y="0"/>
                </a:lnTo>
                <a:close/>
              </a:path>
            </a:pathLst>
          </a:custGeom>
          <a:blipFill>
            <a:blip r:embed="rId4"/>
            <a:stretch>
              <a:fillRect l="-42608" t="-26050" r="-4038" b="-29734"/>
            </a:stretch>
          </a:blipFill>
        </p:spPr>
      </p:sp>
      <p:sp>
        <p:nvSpPr>
          <p:cNvPr name="Freeform 6" id="6" descr="Icono  Descripción generada automáticamente"/>
          <p:cNvSpPr/>
          <p:nvPr/>
        </p:nvSpPr>
        <p:spPr>
          <a:xfrm flipH="true" flipV="false" rot="-10800000">
            <a:off x="0" y="-28302"/>
            <a:ext cx="3353252" cy="1610702"/>
          </a:xfrm>
          <a:custGeom>
            <a:avLst/>
            <a:gdLst/>
            <a:ahLst/>
            <a:cxnLst/>
            <a:rect r="r" b="b" t="t" l="l"/>
            <a:pathLst>
              <a:path h="1610702" w="3353252">
                <a:moveTo>
                  <a:pt x="3353252" y="0"/>
                </a:moveTo>
                <a:lnTo>
                  <a:pt x="0" y="0"/>
                </a:lnTo>
                <a:lnTo>
                  <a:pt x="0" y="1610702"/>
                </a:lnTo>
                <a:lnTo>
                  <a:pt x="3353252" y="1610702"/>
                </a:lnTo>
                <a:lnTo>
                  <a:pt x="3353252" y="0"/>
                </a:lnTo>
                <a:close/>
              </a:path>
            </a:pathLst>
          </a:custGeom>
          <a:blipFill>
            <a:blip r:embed="rId5"/>
            <a:stretch>
              <a:fillRect l="-118027" t="-62778" r="-4729" b="-98080"/>
            </a:stretch>
          </a:blipFill>
        </p:spPr>
      </p:sp>
      <p:sp>
        <p:nvSpPr>
          <p:cNvPr name="Freeform 7" id="7" descr="Un dibujo de un animal  Descripción generada automáticamente con confianza baja"/>
          <p:cNvSpPr/>
          <p:nvPr/>
        </p:nvSpPr>
        <p:spPr>
          <a:xfrm flipH="false" flipV="false" rot="0">
            <a:off x="11961150" y="6648600"/>
            <a:ext cx="6326852" cy="3638402"/>
          </a:xfrm>
          <a:custGeom>
            <a:avLst/>
            <a:gdLst/>
            <a:ahLst/>
            <a:cxnLst/>
            <a:rect r="r" b="b" t="t" l="l"/>
            <a:pathLst>
              <a:path h="3638402" w="6326852">
                <a:moveTo>
                  <a:pt x="0" y="0"/>
                </a:moveTo>
                <a:lnTo>
                  <a:pt x="6326852" y="0"/>
                </a:lnTo>
                <a:lnTo>
                  <a:pt x="6326852" y="3638402"/>
                </a:lnTo>
                <a:lnTo>
                  <a:pt x="0" y="36384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88" t="-108143" r="-173690" b="-62486"/>
            </a:stretch>
          </a:blipFill>
        </p:spPr>
      </p:sp>
      <p:sp>
        <p:nvSpPr>
          <p:cNvPr name="Freeform 8" id="8" descr="Dibujo de una persona  Descripción generada automáticamente con confianza media"/>
          <p:cNvSpPr/>
          <p:nvPr/>
        </p:nvSpPr>
        <p:spPr>
          <a:xfrm flipH="false" flipV="false" rot="0">
            <a:off x="13505000" y="6569600"/>
            <a:ext cx="4782998" cy="3717398"/>
          </a:xfrm>
          <a:custGeom>
            <a:avLst/>
            <a:gdLst/>
            <a:ahLst/>
            <a:cxnLst/>
            <a:rect r="r" b="b" t="t" l="l"/>
            <a:pathLst>
              <a:path h="3717398" w="4782998">
                <a:moveTo>
                  <a:pt x="0" y="0"/>
                </a:moveTo>
                <a:lnTo>
                  <a:pt x="4782998" y="0"/>
                </a:lnTo>
                <a:lnTo>
                  <a:pt x="4782998" y="3717398"/>
                </a:lnTo>
                <a:lnTo>
                  <a:pt x="0" y="37173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848" r="-122995" b="-55542"/>
            </a:stretch>
          </a:blipFill>
        </p:spPr>
      </p:sp>
      <p:sp>
        <p:nvSpPr>
          <p:cNvPr name="Freeform 9" id="9" descr="Imagen que contiene Gráfico circular  Descripción generada automáticamente"/>
          <p:cNvSpPr/>
          <p:nvPr/>
        </p:nvSpPr>
        <p:spPr>
          <a:xfrm flipH="false" flipV="false" rot="-3630958">
            <a:off x="-1578066" y="7377620"/>
            <a:ext cx="4955934" cy="2205222"/>
          </a:xfrm>
          <a:custGeom>
            <a:avLst/>
            <a:gdLst/>
            <a:ahLst/>
            <a:cxnLst/>
            <a:rect r="r" b="b" t="t" l="l"/>
            <a:pathLst>
              <a:path h="2205222" w="4955934">
                <a:moveTo>
                  <a:pt x="0" y="0"/>
                </a:moveTo>
                <a:lnTo>
                  <a:pt x="4955934" y="0"/>
                </a:lnTo>
                <a:lnTo>
                  <a:pt x="4955934" y="2205222"/>
                </a:lnTo>
                <a:lnTo>
                  <a:pt x="0" y="22052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890" t="-20418" r="-4402" b="-22798"/>
            </a:stretch>
          </a:blipFill>
        </p:spPr>
      </p:sp>
      <p:sp>
        <p:nvSpPr>
          <p:cNvPr name="Freeform 10" id="10" descr="Círculo  Descripción generada automáticamente"/>
          <p:cNvSpPr/>
          <p:nvPr/>
        </p:nvSpPr>
        <p:spPr>
          <a:xfrm flipH="false" flipV="false" rot="0">
            <a:off x="682976" y="2153502"/>
            <a:ext cx="1603094" cy="1598486"/>
          </a:xfrm>
          <a:custGeom>
            <a:avLst/>
            <a:gdLst/>
            <a:ahLst/>
            <a:cxnLst/>
            <a:rect r="r" b="b" t="t" l="l"/>
            <a:pathLst>
              <a:path h="1598486" w="1603094">
                <a:moveTo>
                  <a:pt x="0" y="0"/>
                </a:moveTo>
                <a:lnTo>
                  <a:pt x="1603094" y="0"/>
                </a:lnTo>
                <a:lnTo>
                  <a:pt x="1603094" y="1598486"/>
                </a:lnTo>
                <a:lnTo>
                  <a:pt x="0" y="15984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3858" t="-7549" r="-50918" b="-7969"/>
            </a:stretch>
          </a:blipFill>
        </p:spPr>
      </p:sp>
      <p:sp>
        <p:nvSpPr>
          <p:cNvPr name="Freeform 11" id="11" descr="Imagen que contiene Forma  Descripción generada automáticamente"/>
          <p:cNvSpPr/>
          <p:nvPr/>
        </p:nvSpPr>
        <p:spPr>
          <a:xfrm flipH="false" flipV="false" rot="0">
            <a:off x="14765150" y="-2100"/>
            <a:ext cx="3522854" cy="2269900"/>
          </a:xfrm>
          <a:custGeom>
            <a:avLst/>
            <a:gdLst/>
            <a:ahLst/>
            <a:cxnLst/>
            <a:rect r="r" b="b" t="t" l="l"/>
            <a:pathLst>
              <a:path h="2269900" w="3522854">
                <a:moveTo>
                  <a:pt x="0" y="0"/>
                </a:moveTo>
                <a:lnTo>
                  <a:pt x="3522854" y="0"/>
                </a:lnTo>
                <a:lnTo>
                  <a:pt x="3522854" y="2269900"/>
                </a:lnTo>
                <a:lnTo>
                  <a:pt x="0" y="22699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69616" t="-111785" r="-90147" b="-14987"/>
            </a:stretch>
          </a:blipFill>
        </p:spPr>
      </p:sp>
      <p:sp>
        <p:nvSpPr>
          <p:cNvPr name="Freeform 12" id="12" descr="Icono  Descripción generada automáticamente"/>
          <p:cNvSpPr/>
          <p:nvPr/>
        </p:nvSpPr>
        <p:spPr>
          <a:xfrm flipH="false" flipV="false" rot="-960812">
            <a:off x="-708216" y="8764406"/>
            <a:ext cx="3910576" cy="1732652"/>
          </a:xfrm>
          <a:custGeom>
            <a:avLst/>
            <a:gdLst/>
            <a:ahLst/>
            <a:cxnLst/>
            <a:rect r="r" b="b" t="t" l="l"/>
            <a:pathLst>
              <a:path h="1732652" w="3910576">
                <a:moveTo>
                  <a:pt x="0" y="0"/>
                </a:moveTo>
                <a:lnTo>
                  <a:pt x="3910576" y="0"/>
                </a:lnTo>
                <a:lnTo>
                  <a:pt x="3910576" y="1732652"/>
                </a:lnTo>
                <a:lnTo>
                  <a:pt x="0" y="173265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039" t="-19459" r="-6273" b="-19319"/>
            </a:stretch>
          </a:blipFill>
        </p:spPr>
      </p:sp>
      <p:sp>
        <p:nvSpPr>
          <p:cNvPr name="Freeform 13" id="13" descr="Imagen que contiene luz, lámpara  Descripción generada automáticamente"/>
          <p:cNvSpPr/>
          <p:nvPr/>
        </p:nvSpPr>
        <p:spPr>
          <a:xfrm flipH="false" flipV="false" rot="0">
            <a:off x="1961128" y="7229588"/>
            <a:ext cx="943008" cy="903252"/>
          </a:xfrm>
          <a:custGeom>
            <a:avLst/>
            <a:gdLst/>
            <a:ahLst/>
            <a:cxnLst/>
            <a:rect r="r" b="b" t="t" l="l"/>
            <a:pathLst>
              <a:path h="903252" w="943008">
                <a:moveTo>
                  <a:pt x="0" y="0"/>
                </a:moveTo>
                <a:lnTo>
                  <a:pt x="943008" y="0"/>
                </a:lnTo>
                <a:lnTo>
                  <a:pt x="943008" y="903252"/>
                </a:lnTo>
                <a:lnTo>
                  <a:pt x="0" y="9032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47959" t="-6980" r="-45027" b="-6352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59136" y="4733576"/>
            <a:ext cx="165596" cy="165596"/>
            <a:chOff x="0" y="0"/>
            <a:chExt cx="220795" cy="22079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2866512" y="4750260"/>
            <a:ext cx="156880" cy="156880"/>
            <a:chOff x="0" y="0"/>
            <a:chExt cx="209173" cy="20917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9296" cy="209296"/>
            </a:xfrm>
            <a:custGeom>
              <a:avLst/>
              <a:gdLst/>
              <a:ahLst/>
              <a:cxnLst/>
              <a:rect r="r" b="b" t="t" l="l"/>
              <a:pathLst>
                <a:path h="209296" w="209296">
                  <a:moveTo>
                    <a:pt x="0" y="104648"/>
                  </a:moveTo>
                  <a:cubicBezTo>
                    <a:pt x="0" y="46863"/>
                    <a:pt x="46863" y="0"/>
                    <a:pt x="104648" y="0"/>
                  </a:cubicBezTo>
                  <a:cubicBezTo>
                    <a:pt x="162433" y="0"/>
                    <a:pt x="209296" y="46863"/>
                    <a:pt x="209296" y="104648"/>
                  </a:cubicBezTo>
                  <a:cubicBezTo>
                    <a:pt x="209296" y="162433"/>
                    <a:pt x="162433" y="209296"/>
                    <a:pt x="104648" y="209296"/>
                  </a:cubicBezTo>
                  <a:cubicBezTo>
                    <a:pt x="46863" y="209296"/>
                    <a:pt x="0" y="162306"/>
                    <a:pt x="0" y="104648"/>
                  </a:cubicBezTo>
                  <a:close/>
                </a:path>
              </a:pathLst>
            </a:custGeom>
            <a:solidFill>
              <a:srgbClr val="F3BB30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3177334" y="2650410"/>
            <a:ext cx="295168" cy="295168"/>
            <a:chOff x="0" y="0"/>
            <a:chExt cx="393557" cy="39355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93573" cy="393573"/>
            </a:xfrm>
            <a:custGeom>
              <a:avLst/>
              <a:gdLst/>
              <a:ahLst/>
              <a:cxnLst/>
              <a:rect r="r" b="b" t="t" l="l"/>
              <a:pathLst>
                <a:path h="393573" w="393573">
                  <a:moveTo>
                    <a:pt x="0" y="196723"/>
                  </a:moveTo>
                  <a:cubicBezTo>
                    <a:pt x="0" y="88138"/>
                    <a:pt x="88138" y="0"/>
                    <a:pt x="196723" y="0"/>
                  </a:cubicBezTo>
                  <a:cubicBezTo>
                    <a:pt x="305308" y="0"/>
                    <a:pt x="393573" y="88138"/>
                    <a:pt x="393573" y="196723"/>
                  </a:cubicBezTo>
                  <a:cubicBezTo>
                    <a:pt x="393573" y="305308"/>
                    <a:pt x="305435" y="393573"/>
                    <a:pt x="196723" y="393573"/>
                  </a:cubicBezTo>
                  <a:cubicBezTo>
                    <a:pt x="88011" y="393573"/>
                    <a:pt x="0" y="305435"/>
                    <a:pt x="0" y="196723"/>
                  </a:cubicBezTo>
                  <a:close/>
                </a:path>
              </a:pathLst>
            </a:custGeom>
            <a:solidFill>
              <a:srgbClr val="F3BB30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3450468" y="5279860"/>
            <a:ext cx="165596" cy="165596"/>
            <a:chOff x="0" y="0"/>
            <a:chExt cx="220795" cy="22079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998DD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4037612" y="3476790"/>
            <a:ext cx="156880" cy="156880"/>
            <a:chOff x="0" y="0"/>
            <a:chExt cx="209173" cy="20917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09296" cy="209296"/>
            </a:xfrm>
            <a:custGeom>
              <a:avLst/>
              <a:gdLst/>
              <a:ahLst/>
              <a:cxnLst/>
              <a:rect r="r" b="b" t="t" l="l"/>
              <a:pathLst>
                <a:path h="209296" w="209296">
                  <a:moveTo>
                    <a:pt x="0" y="104648"/>
                  </a:moveTo>
                  <a:cubicBezTo>
                    <a:pt x="0" y="46863"/>
                    <a:pt x="46863" y="0"/>
                    <a:pt x="104648" y="0"/>
                  </a:cubicBezTo>
                  <a:cubicBezTo>
                    <a:pt x="162433" y="0"/>
                    <a:pt x="209296" y="46863"/>
                    <a:pt x="209296" y="104648"/>
                  </a:cubicBezTo>
                  <a:cubicBezTo>
                    <a:pt x="209296" y="162433"/>
                    <a:pt x="162433" y="209296"/>
                    <a:pt x="104648" y="209296"/>
                  </a:cubicBezTo>
                  <a:cubicBezTo>
                    <a:pt x="46863" y="209296"/>
                    <a:pt x="0" y="162306"/>
                    <a:pt x="0" y="10464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5002300" y="7671292"/>
            <a:ext cx="295168" cy="295168"/>
            <a:chOff x="0" y="0"/>
            <a:chExt cx="393557" cy="39355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93573" cy="393573"/>
            </a:xfrm>
            <a:custGeom>
              <a:avLst/>
              <a:gdLst/>
              <a:ahLst/>
              <a:cxnLst/>
              <a:rect r="r" b="b" t="t" l="l"/>
              <a:pathLst>
                <a:path h="393573" w="393573">
                  <a:moveTo>
                    <a:pt x="0" y="196723"/>
                  </a:moveTo>
                  <a:cubicBezTo>
                    <a:pt x="0" y="88138"/>
                    <a:pt x="88138" y="0"/>
                    <a:pt x="196723" y="0"/>
                  </a:cubicBezTo>
                  <a:cubicBezTo>
                    <a:pt x="305308" y="0"/>
                    <a:pt x="393573" y="88138"/>
                    <a:pt x="393573" y="196723"/>
                  </a:cubicBezTo>
                  <a:cubicBezTo>
                    <a:pt x="393573" y="305308"/>
                    <a:pt x="305435" y="393573"/>
                    <a:pt x="196723" y="393573"/>
                  </a:cubicBezTo>
                  <a:cubicBezTo>
                    <a:pt x="88011" y="393573"/>
                    <a:pt x="0" y="305435"/>
                    <a:pt x="0" y="1967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5297468" y="5045480"/>
            <a:ext cx="165596" cy="165596"/>
            <a:chOff x="0" y="0"/>
            <a:chExt cx="220795" cy="22079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6244936" y="3196926"/>
            <a:ext cx="165596" cy="165596"/>
            <a:chOff x="0" y="0"/>
            <a:chExt cx="220795" cy="22079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FF8BFF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3893718" y="8765090"/>
            <a:ext cx="156880" cy="156880"/>
            <a:chOff x="0" y="0"/>
            <a:chExt cx="209173" cy="20917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09296" cy="209296"/>
            </a:xfrm>
            <a:custGeom>
              <a:avLst/>
              <a:gdLst/>
              <a:ahLst/>
              <a:cxnLst/>
              <a:rect r="r" b="b" t="t" l="l"/>
              <a:pathLst>
                <a:path h="209296" w="209296">
                  <a:moveTo>
                    <a:pt x="0" y="104648"/>
                  </a:moveTo>
                  <a:cubicBezTo>
                    <a:pt x="0" y="46863"/>
                    <a:pt x="46863" y="0"/>
                    <a:pt x="104648" y="0"/>
                  </a:cubicBezTo>
                  <a:cubicBezTo>
                    <a:pt x="162433" y="0"/>
                    <a:pt x="209296" y="46863"/>
                    <a:pt x="209296" y="104648"/>
                  </a:cubicBezTo>
                  <a:cubicBezTo>
                    <a:pt x="209296" y="162433"/>
                    <a:pt x="162433" y="209296"/>
                    <a:pt x="104648" y="209296"/>
                  </a:cubicBezTo>
                  <a:cubicBezTo>
                    <a:pt x="46863" y="209296"/>
                    <a:pt x="0" y="162306"/>
                    <a:pt x="0" y="10464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16092988" y="0"/>
            <a:ext cx="2195010" cy="2195010"/>
          </a:xfrm>
          <a:custGeom>
            <a:avLst/>
            <a:gdLst/>
            <a:ahLst/>
            <a:cxnLst/>
            <a:rect r="r" b="b" t="t" l="l"/>
            <a:pathLst>
              <a:path h="2195010" w="2195010">
                <a:moveTo>
                  <a:pt x="0" y="0"/>
                </a:moveTo>
                <a:lnTo>
                  <a:pt x="2195010" y="0"/>
                </a:lnTo>
                <a:lnTo>
                  <a:pt x="2195010" y="2195010"/>
                </a:lnTo>
                <a:lnTo>
                  <a:pt x="0" y="219501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atrón de fondo  Descripción generada automáticamente con confianza baja"/>
          <p:cNvSpPr/>
          <p:nvPr/>
        </p:nvSpPr>
        <p:spPr>
          <a:xfrm flipH="true" flipV="false" rot="-10800000">
            <a:off x="-28300" y="-56602"/>
            <a:ext cx="3816298" cy="4074402"/>
          </a:xfrm>
          <a:custGeom>
            <a:avLst/>
            <a:gdLst/>
            <a:ahLst/>
            <a:cxnLst/>
            <a:rect r="r" b="b" t="t" l="l"/>
            <a:pathLst>
              <a:path h="4074402" w="3816298">
                <a:moveTo>
                  <a:pt x="3816298" y="0"/>
                </a:moveTo>
                <a:lnTo>
                  <a:pt x="0" y="0"/>
                </a:lnTo>
                <a:lnTo>
                  <a:pt x="0" y="4074402"/>
                </a:lnTo>
                <a:lnTo>
                  <a:pt x="3816298" y="4074402"/>
                </a:lnTo>
                <a:lnTo>
                  <a:pt x="3816298" y="0"/>
                </a:lnTo>
                <a:close/>
              </a:path>
            </a:pathLst>
          </a:custGeom>
          <a:blipFill>
            <a:blip r:embed="rId3"/>
            <a:stretch>
              <a:fillRect l="-260843" t="-32688" r="-10231" b="-62818"/>
            </a:stretch>
          </a:blipFill>
        </p:spPr>
      </p:sp>
      <p:sp>
        <p:nvSpPr>
          <p:cNvPr name="Freeform 3" id="3" descr="Icono  Descripción generada automáticamente"/>
          <p:cNvSpPr/>
          <p:nvPr/>
        </p:nvSpPr>
        <p:spPr>
          <a:xfrm flipH="true" flipV="false" rot="-10800000">
            <a:off x="-28300" y="-56602"/>
            <a:ext cx="2049802" cy="1660802"/>
          </a:xfrm>
          <a:custGeom>
            <a:avLst/>
            <a:gdLst/>
            <a:ahLst/>
            <a:cxnLst/>
            <a:rect r="r" b="b" t="t" l="l"/>
            <a:pathLst>
              <a:path h="1660802" w="2049802">
                <a:moveTo>
                  <a:pt x="2049802" y="0"/>
                </a:moveTo>
                <a:lnTo>
                  <a:pt x="0" y="0"/>
                </a:lnTo>
                <a:lnTo>
                  <a:pt x="0" y="1660802"/>
                </a:lnTo>
                <a:lnTo>
                  <a:pt x="2049802" y="1660802"/>
                </a:lnTo>
                <a:lnTo>
                  <a:pt x="2049802" y="0"/>
                </a:lnTo>
                <a:close/>
              </a:path>
            </a:pathLst>
          </a:custGeom>
          <a:blipFill>
            <a:blip r:embed="rId4"/>
            <a:stretch>
              <a:fillRect l="-256668" t="-60888" r="-7731" b="-92096"/>
            </a:stretch>
          </a:blipFill>
        </p:spPr>
      </p:sp>
      <p:sp>
        <p:nvSpPr>
          <p:cNvPr name="Freeform 4" id="4" descr="Un dibujo de un animal  Descripción generada automáticamente con confianza baja"/>
          <p:cNvSpPr/>
          <p:nvPr/>
        </p:nvSpPr>
        <p:spPr>
          <a:xfrm flipH="false" flipV="false" rot="0">
            <a:off x="13097750" y="6866050"/>
            <a:ext cx="5190250" cy="3420948"/>
          </a:xfrm>
          <a:custGeom>
            <a:avLst/>
            <a:gdLst/>
            <a:ahLst/>
            <a:cxnLst/>
            <a:rect r="r" b="b" t="t" l="l"/>
            <a:pathLst>
              <a:path h="3420948" w="5190250">
                <a:moveTo>
                  <a:pt x="0" y="0"/>
                </a:moveTo>
                <a:lnTo>
                  <a:pt x="5190250" y="0"/>
                </a:lnTo>
                <a:lnTo>
                  <a:pt x="5190250" y="3420948"/>
                </a:lnTo>
                <a:lnTo>
                  <a:pt x="0" y="3420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639" t="-119038" r="-233651" b="-68813"/>
            </a:stretch>
          </a:blipFill>
        </p:spPr>
      </p:sp>
      <p:sp>
        <p:nvSpPr>
          <p:cNvPr name="Freeform 5" id="5" descr="Forma  Descripción generada automáticamente"/>
          <p:cNvSpPr/>
          <p:nvPr/>
        </p:nvSpPr>
        <p:spPr>
          <a:xfrm flipH="true" flipV="false" rot="0">
            <a:off x="17016102" y="1500268"/>
            <a:ext cx="2195252" cy="1089450"/>
          </a:xfrm>
          <a:custGeom>
            <a:avLst/>
            <a:gdLst/>
            <a:ahLst/>
            <a:cxnLst/>
            <a:rect r="r" b="b" t="t" l="l"/>
            <a:pathLst>
              <a:path h="1089450" w="2195252">
                <a:moveTo>
                  <a:pt x="2195252" y="0"/>
                </a:moveTo>
                <a:lnTo>
                  <a:pt x="0" y="0"/>
                </a:lnTo>
                <a:lnTo>
                  <a:pt x="0" y="1089450"/>
                </a:lnTo>
                <a:lnTo>
                  <a:pt x="2195252" y="1089450"/>
                </a:lnTo>
                <a:lnTo>
                  <a:pt x="2195252" y="0"/>
                </a:lnTo>
                <a:close/>
              </a:path>
            </a:pathLst>
          </a:custGeom>
          <a:blipFill>
            <a:blip r:embed="rId6"/>
            <a:stretch>
              <a:fillRect l="-7309" t="-14628" r="-8071" b="-16148"/>
            </a:stretch>
          </a:blipFill>
        </p:spPr>
      </p:sp>
      <p:sp>
        <p:nvSpPr>
          <p:cNvPr name="Freeform 6" id="6" descr="Forma  Descripción generada automáticamente"/>
          <p:cNvSpPr/>
          <p:nvPr/>
        </p:nvSpPr>
        <p:spPr>
          <a:xfrm flipH="true" flipV="false" rot="0">
            <a:off x="-3435210" y="7033844"/>
            <a:ext cx="4573910" cy="2269922"/>
          </a:xfrm>
          <a:custGeom>
            <a:avLst/>
            <a:gdLst/>
            <a:ahLst/>
            <a:cxnLst/>
            <a:rect r="r" b="b" t="t" l="l"/>
            <a:pathLst>
              <a:path h="2269922" w="4573910">
                <a:moveTo>
                  <a:pt x="4573910" y="0"/>
                </a:moveTo>
                <a:lnTo>
                  <a:pt x="0" y="0"/>
                </a:lnTo>
                <a:lnTo>
                  <a:pt x="0" y="2269922"/>
                </a:lnTo>
                <a:lnTo>
                  <a:pt x="4573910" y="2269922"/>
                </a:lnTo>
                <a:lnTo>
                  <a:pt x="4573910" y="0"/>
                </a:lnTo>
                <a:close/>
              </a:path>
            </a:pathLst>
          </a:custGeom>
          <a:blipFill>
            <a:blip r:embed="rId6"/>
            <a:stretch>
              <a:fillRect l="-7309" t="-14628" r="-8071" b="-1614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177822" y="2638258"/>
            <a:ext cx="1020895" cy="664858"/>
          </a:xfrm>
          <a:custGeom>
            <a:avLst/>
            <a:gdLst/>
            <a:ahLst/>
            <a:cxnLst/>
            <a:rect r="r" b="b" t="t" l="l"/>
            <a:pathLst>
              <a:path h="664858" w="1020895">
                <a:moveTo>
                  <a:pt x="0" y="0"/>
                </a:moveTo>
                <a:lnTo>
                  <a:pt x="1020895" y="0"/>
                </a:lnTo>
                <a:lnTo>
                  <a:pt x="1020895" y="664858"/>
                </a:lnTo>
                <a:lnTo>
                  <a:pt x="0" y="6648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683844" y="5433698"/>
            <a:ext cx="162000" cy="162000"/>
            <a:chOff x="0" y="0"/>
            <a:chExt cx="216000" cy="21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5900" cy="215900"/>
            </a:xfrm>
            <a:custGeom>
              <a:avLst/>
              <a:gdLst/>
              <a:ahLst/>
              <a:cxnLst/>
              <a:rect r="r" b="b" t="t" l="l"/>
              <a:pathLst>
                <a:path h="215900" w="215900">
                  <a:moveTo>
                    <a:pt x="0" y="107950"/>
                  </a:moveTo>
                  <a:cubicBezTo>
                    <a:pt x="0" y="48387"/>
                    <a:pt x="48387" y="0"/>
                    <a:pt x="107950" y="0"/>
                  </a:cubicBezTo>
                  <a:cubicBezTo>
                    <a:pt x="167513" y="0"/>
                    <a:pt x="215900" y="48387"/>
                    <a:pt x="215900" y="107950"/>
                  </a:cubicBezTo>
                  <a:cubicBezTo>
                    <a:pt x="215900" y="167513"/>
                    <a:pt x="167513" y="215900"/>
                    <a:pt x="107950" y="215900"/>
                  </a:cubicBezTo>
                  <a:cubicBezTo>
                    <a:pt x="48387" y="215900"/>
                    <a:pt x="0" y="167640"/>
                    <a:pt x="0" y="1079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924050" y="2110518"/>
            <a:ext cx="304800" cy="304800"/>
            <a:chOff x="0" y="0"/>
            <a:chExt cx="406400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203200"/>
                  </a:moveTo>
                  <a:cubicBezTo>
                    <a:pt x="0" y="90932"/>
                    <a:pt x="90932" y="0"/>
                    <a:pt x="203200" y="0"/>
                  </a:cubicBezTo>
                  <a:cubicBezTo>
                    <a:pt x="315468" y="0"/>
                    <a:pt x="406400" y="90932"/>
                    <a:pt x="406400" y="203200"/>
                  </a:cubicBezTo>
                  <a:cubicBezTo>
                    <a:pt x="406400" y="315468"/>
                    <a:pt x="315468" y="406400"/>
                    <a:pt x="203200" y="406400"/>
                  </a:cubicBezTo>
                  <a:cubicBezTo>
                    <a:pt x="90932" y="406400"/>
                    <a:pt x="0" y="315468"/>
                    <a:pt x="0" y="2032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26692" y="3310378"/>
            <a:ext cx="221400" cy="221400"/>
            <a:chOff x="0" y="0"/>
            <a:chExt cx="295200" cy="295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95148" cy="295148"/>
            </a:xfrm>
            <a:custGeom>
              <a:avLst/>
              <a:gdLst/>
              <a:ahLst/>
              <a:cxnLst/>
              <a:rect r="r" b="b" t="t" l="l"/>
              <a:pathLst>
                <a:path h="295148" w="295148">
                  <a:moveTo>
                    <a:pt x="0" y="0"/>
                  </a:moveTo>
                  <a:lnTo>
                    <a:pt x="295148" y="0"/>
                  </a:lnTo>
                  <a:lnTo>
                    <a:pt x="295148" y="295148"/>
                  </a:lnTo>
                  <a:lnTo>
                    <a:pt x="0" y="295148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941272" y="4182468"/>
            <a:ext cx="221400" cy="221400"/>
            <a:chOff x="0" y="0"/>
            <a:chExt cx="295200" cy="295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95148" cy="295148"/>
            </a:xfrm>
            <a:custGeom>
              <a:avLst/>
              <a:gdLst/>
              <a:ahLst/>
              <a:cxnLst/>
              <a:rect r="r" b="b" t="t" l="l"/>
              <a:pathLst>
                <a:path h="295148" w="295148">
                  <a:moveTo>
                    <a:pt x="0" y="0"/>
                  </a:moveTo>
                  <a:lnTo>
                    <a:pt x="295148" y="0"/>
                  </a:lnTo>
                  <a:lnTo>
                    <a:pt x="295148" y="295148"/>
                  </a:lnTo>
                  <a:lnTo>
                    <a:pt x="0" y="295148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4859000" y="1218182"/>
            <a:ext cx="304800" cy="304800"/>
            <a:chOff x="0" y="0"/>
            <a:chExt cx="406400" cy="406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203200"/>
                  </a:moveTo>
                  <a:cubicBezTo>
                    <a:pt x="0" y="90932"/>
                    <a:pt x="90932" y="0"/>
                    <a:pt x="203200" y="0"/>
                  </a:cubicBezTo>
                  <a:cubicBezTo>
                    <a:pt x="315468" y="0"/>
                    <a:pt x="406400" y="90932"/>
                    <a:pt x="406400" y="203200"/>
                  </a:cubicBezTo>
                  <a:cubicBezTo>
                    <a:pt x="406400" y="315468"/>
                    <a:pt x="315468" y="406400"/>
                    <a:pt x="203200" y="406400"/>
                  </a:cubicBezTo>
                  <a:cubicBezTo>
                    <a:pt x="90932" y="406400"/>
                    <a:pt x="0" y="315468"/>
                    <a:pt x="0" y="2032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8584138" y="2837220"/>
            <a:ext cx="865887" cy="794451"/>
          </a:xfrm>
          <a:custGeom>
            <a:avLst/>
            <a:gdLst/>
            <a:ahLst/>
            <a:cxnLst/>
            <a:rect r="r" b="b" t="t" l="l"/>
            <a:pathLst>
              <a:path h="794451" w="865887">
                <a:moveTo>
                  <a:pt x="0" y="0"/>
                </a:moveTo>
                <a:lnTo>
                  <a:pt x="865887" y="0"/>
                </a:lnTo>
                <a:lnTo>
                  <a:pt x="865887" y="794451"/>
                </a:lnTo>
                <a:lnTo>
                  <a:pt x="0" y="7944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055108" y="4243805"/>
            <a:ext cx="3266323" cy="65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9"/>
              </a:lnSpc>
            </a:pPr>
            <a:r>
              <a:rPr lang="en-US" sz="2378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registro/SSO, perfiles y control de sesiones.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021502" y="3361794"/>
            <a:ext cx="3333535" cy="862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8"/>
              </a:lnSpc>
            </a:pPr>
            <a:r>
              <a:rPr lang="en-US" sz="3146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Autenticación y Gestión de usuarios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079492" y="4144190"/>
            <a:ext cx="3875180" cy="635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8"/>
              </a:lnSpc>
            </a:pPr>
            <a:r>
              <a:rPr lang="en-US" sz="2266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creación/gestión de hogares, invitaciones, roles y reglas.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045779" y="866934"/>
            <a:ext cx="5712150" cy="1395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68"/>
              </a:lnSpc>
            </a:pPr>
            <a:r>
              <a:rPr lang="en-US" sz="108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Épicas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891589" y="3660246"/>
            <a:ext cx="4305366" cy="448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2"/>
              </a:lnSpc>
            </a:pPr>
            <a:r>
              <a:rPr lang="en-US" sz="315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Gestión de Hogares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6092988" y="0"/>
            <a:ext cx="2195010" cy="2195010"/>
          </a:xfrm>
          <a:custGeom>
            <a:avLst/>
            <a:gdLst/>
            <a:ahLst/>
            <a:cxnLst/>
            <a:rect r="r" b="b" t="t" l="l"/>
            <a:pathLst>
              <a:path h="2195010" w="2195010">
                <a:moveTo>
                  <a:pt x="0" y="0"/>
                </a:moveTo>
                <a:lnTo>
                  <a:pt x="2195010" y="0"/>
                </a:lnTo>
                <a:lnTo>
                  <a:pt x="2195010" y="2195010"/>
                </a:lnTo>
                <a:lnTo>
                  <a:pt x="0" y="219501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3144355" y="5845667"/>
            <a:ext cx="634652" cy="606886"/>
          </a:xfrm>
          <a:custGeom>
            <a:avLst/>
            <a:gdLst/>
            <a:ahLst/>
            <a:cxnLst/>
            <a:rect r="r" b="b" t="t" l="l"/>
            <a:pathLst>
              <a:path h="606886" w="634652">
                <a:moveTo>
                  <a:pt x="0" y="0"/>
                </a:moveTo>
                <a:lnTo>
                  <a:pt x="634653" y="0"/>
                </a:lnTo>
                <a:lnTo>
                  <a:pt x="634653" y="606886"/>
                </a:lnTo>
                <a:lnTo>
                  <a:pt x="0" y="6068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3370539" y="2545945"/>
            <a:ext cx="679453" cy="927293"/>
          </a:xfrm>
          <a:custGeom>
            <a:avLst/>
            <a:gdLst/>
            <a:ahLst/>
            <a:cxnLst/>
            <a:rect r="r" b="b" t="t" l="l"/>
            <a:pathLst>
              <a:path h="927293" w="679453">
                <a:moveTo>
                  <a:pt x="0" y="0"/>
                </a:moveTo>
                <a:lnTo>
                  <a:pt x="679453" y="0"/>
                </a:lnTo>
                <a:lnTo>
                  <a:pt x="679453" y="927293"/>
                </a:lnTo>
                <a:lnTo>
                  <a:pt x="0" y="92729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646084" y="6967304"/>
            <a:ext cx="3232619" cy="1500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5"/>
              </a:lnSpc>
            </a:pPr>
            <a:r>
              <a:rPr lang="en-US" sz="2199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 votaciones simples/avanzadas con resultados en tiempo real, </a:t>
            </a:r>
            <a:r>
              <a:rPr lang="en-US" sz="2199" strike="sngStrike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chat en vivo </a:t>
            </a:r>
            <a:r>
              <a:rPr lang="en-US" sz="2199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y tablón de anuncios.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37392" y="6509723"/>
            <a:ext cx="3976519" cy="448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2"/>
              </a:lnSpc>
            </a:pPr>
            <a:r>
              <a:rPr lang="en-US" sz="315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Votaciones y comunicación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908227" y="4000142"/>
            <a:ext cx="4085033" cy="1205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0"/>
              </a:lnSpc>
            </a:pPr>
            <a:r>
              <a:rPr lang="en-US" sz="2195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creación y asignación con rotación automática, n</a:t>
            </a:r>
            <a:r>
              <a:rPr lang="en-US" sz="2195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otificaciones push e integración con asistentes inteligentes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100209" y="3520863"/>
            <a:ext cx="3220113" cy="448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2"/>
              </a:lnSpc>
            </a:pPr>
            <a:r>
              <a:rPr lang="en-US" sz="315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TAREAS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0471275" y="5909724"/>
            <a:ext cx="785640" cy="822660"/>
          </a:xfrm>
          <a:custGeom>
            <a:avLst/>
            <a:gdLst/>
            <a:ahLst/>
            <a:cxnLst/>
            <a:rect r="r" b="b" t="t" l="l"/>
            <a:pathLst>
              <a:path h="822660" w="785640">
                <a:moveTo>
                  <a:pt x="0" y="0"/>
                </a:moveTo>
                <a:lnTo>
                  <a:pt x="785640" y="0"/>
                </a:lnTo>
                <a:lnTo>
                  <a:pt x="785640" y="822660"/>
                </a:lnTo>
                <a:lnTo>
                  <a:pt x="0" y="82266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7055640" y="5709998"/>
            <a:ext cx="742555" cy="742555"/>
          </a:xfrm>
          <a:custGeom>
            <a:avLst/>
            <a:gdLst/>
            <a:ahLst/>
            <a:cxnLst/>
            <a:rect r="r" b="b" t="t" l="l"/>
            <a:pathLst>
              <a:path h="742555" w="742555">
                <a:moveTo>
                  <a:pt x="0" y="0"/>
                </a:moveTo>
                <a:lnTo>
                  <a:pt x="742554" y="0"/>
                </a:lnTo>
                <a:lnTo>
                  <a:pt x="742554" y="742555"/>
                </a:lnTo>
                <a:lnTo>
                  <a:pt x="0" y="74255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4225819" y="5835406"/>
            <a:ext cx="767272" cy="767272"/>
          </a:xfrm>
          <a:custGeom>
            <a:avLst/>
            <a:gdLst/>
            <a:ahLst/>
            <a:cxnLst/>
            <a:rect r="r" b="b" t="t" l="l"/>
            <a:pathLst>
              <a:path h="767272" w="767272">
                <a:moveTo>
                  <a:pt x="0" y="0"/>
                </a:moveTo>
                <a:lnTo>
                  <a:pt x="767272" y="0"/>
                </a:lnTo>
                <a:lnTo>
                  <a:pt x="767272" y="767272"/>
                </a:lnTo>
                <a:lnTo>
                  <a:pt x="0" y="76727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9312292" y="7258935"/>
            <a:ext cx="3212671" cy="580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7"/>
              </a:lnSpc>
            </a:pPr>
            <a:r>
              <a:rPr lang="en-US" sz="2108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puntaje, ranking por hogar y recompensas.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853951" y="6854379"/>
            <a:ext cx="4004737" cy="448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2"/>
              </a:lnSpc>
            </a:pPr>
            <a:r>
              <a:rPr lang="en-US" sz="315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Gamificación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915611" y="7018325"/>
            <a:ext cx="3168080" cy="870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7"/>
              </a:lnSpc>
            </a:pPr>
            <a:r>
              <a:rPr lang="en-US" sz="2108" strike="sngStrike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registro de gastos, división automática y reportes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485543" y="6522644"/>
            <a:ext cx="4004737" cy="448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2"/>
              </a:lnSpc>
            </a:pPr>
            <a:r>
              <a:rPr lang="en-US" sz="315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Finanzas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249990" y="7215318"/>
            <a:ext cx="3279012" cy="580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7"/>
              </a:lnSpc>
            </a:pPr>
            <a:r>
              <a:rPr lang="en-US" sz="2108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 planes, funciones por plan y beneficios premium.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755990" y="6748212"/>
            <a:ext cx="4004737" cy="448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2"/>
              </a:lnSpc>
            </a:pPr>
            <a:r>
              <a:rPr lang="en-US" sz="315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Suscripciones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86070" y="3307836"/>
            <a:ext cx="13531233" cy="4511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80"/>
              </a:lnSpc>
            </a:pPr>
            <a:r>
              <a:rPr lang="en-US" sz="180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Requisitos</a:t>
            </a:r>
          </a:p>
          <a:p>
            <a:pPr algn="ctr">
              <a:lnSpc>
                <a:spcPts val="17280"/>
              </a:lnSpc>
            </a:pPr>
            <a:r>
              <a:rPr lang="en-US" sz="180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funcionales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125325" y="884498"/>
            <a:ext cx="6037350" cy="2478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08"/>
              </a:lnSpc>
            </a:pPr>
            <a:r>
              <a:rPr lang="en-US" sz="176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05</a:t>
            </a:r>
          </a:p>
        </p:txBody>
      </p:sp>
      <p:sp>
        <p:nvSpPr>
          <p:cNvPr name="Freeform 4" id="4" descr="Forma  Descripción generada automáticamente"/>
          <p:cNvSpPr/>
          <p:nvPr/>
        </p:nvSpPr>
        <p:spPr>
          <a:xfrm flipH="false" flipV="false" rot="0">
            <a:off x="15841906" y="5434644"/>
            <a:ext cx="2446090" cy="2269922"/>
          </a:xfrm>
          <a:custGeom>
            <a:avLst/>
            <a:gdLst/>
            <a:ahLst/>
            <a:cxnLst/>
            <a:rect r="r" b="b" t="t" l="l"/>
            <a:pathLst>
              <a:path h="2269922" w="2446090">
                <a:moveTo>
                  <a:pt x="0" y="0"/>
                </a:moveTo>
                <a:lnTo>
                  <a:pt x="2446090" y="0"/>
                </a:lnTo>
                <a:lnTo>
                  <a:pt x="2446090" y="2269922"/>
                </a:lnTo>
                <a:lnTo>
                  <a:pt x="0" y="22699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668" t="-14629" r="-102086" b="-16151"/>
            </a:stretch>
          </a:blipFill>
        </p:spPr>
      </p:sp>
      <p:sp>
        <p:nvSpPr>
          <p:cNvPr name="Freeform 5" id="5" descr="Patrón de fondo  Descripción generada automáticamente con confianza baja"/>
          <p:cNvSpPr/>
          <p:nvPr/>
        </p:nvSpPr>
        <p:spPr>
          <a:xfrm flipH="true" flipV="false" rot="-10800000">
            <a:off x="0" y="-28298"/>
            <a:ext cx="6224304" cy="3295798"/>
          </a:xfrm>
          <a:custGeom>
            <a:avLst/>
            <a:gdLst/>
            <a:ahLst/>
            <a:cxnLst/>
            <a:rect r="r" b="b" t="t" l="l"/>
            <a:pathLst>
              <a:path h="3295798" w="6224304">
                <a:moveTo>
                  <a:pt x="6224304" y="0"/>
                </a:moveTo>
                <a:lnTo>
                  <a:pt x="0" y="0"/>
                </a:lnTo>
                <a:lnTo>
                  <a:pt x="0" y="3295798"/>
                </a:lnTo>
                <a:lnTo>
                  <a:pt x="6224304" y="3295798"/>
                </a:lnTo>
                <a:lnTo>
                  <a:pt x="6224304" y="0"/>
                </a:lnTo>
                <a:close/>
              </a:path>
            </a:pathLst>
          </a:custGeom>
          <a:blipFill>
            <a:blip r:embed="rId4"/>
            <a:stretch>
              <a:fillRect l="-42608" t="-26050" r="-4038" b="-29734"/>
            </a:stretch>
          </a:blipFill>
        </p:spPr>
      </p:sp>
      <p:sp>
        <p:nvSpPr>
          <p:cNvPr name="Freeform 6" id="6" descr="Icono  Descripción generada automáticamente"/>
          <p:cNvSpPr/>
          <p:nvPr/>
        </p:nvSpPr>
        <p:spPr>
          <a:xfrm flipH="true" flipV="false" rot="-10800000">
            <a:off x="0" y="-28302"/>
            <a:ext cx="3353252" cy="1610702"/>
          </a:xfrm>
          <a:custGeom>
            <a:avLst/>
            <a:gdLst/>
            <a:ahLst/>
            <a:cxnLst/>
            <a:rect r="r" b="b" t="t" l="l"/>
            <a:pathLst>
              <a:path h="1610702" w="3353252">
                <a:moveTo>
                  <a:pt x="3353252" y="0"/>
                </a:moveTo>
                <a:lnTo>
                  <a:pt x="0" y="0"/>
                </a:lnTo>
                <a:lnTo>
                  <a:pt x="0" y="1610702"/>
                </a:lnTo>
                <a:lnTo>
                  <a:pt x="3353252" y="1610702"/>
                </a:lnTo>
                <a:lnTo>
                  <a:pt x="3353252" y="0"/>
                </a:lnTo>
                <a:close/>
              </a:path>
            </a:pathLst>
          </a:custGeom>
          <a:blipFill>
            <a:blip r:embed="rId5"/>
            <a:stretch>
              <a:fillRect l="-118027" t="-62778" r="-4729" b="-98080"/>
            </a:stretch>
          </a:blipFill>
        </p:spPr>
      </p:sp>
      <p:sp>
        <p:nvSpPr>
          <p:cNvPr name="Freeform 7" id="7" descr="Un dibujo de un animal  Descripción generada automáticamente con confianza baja"/>
          <p:cNvSpPr/>
          <p:nvPr/>
        </p:nvSpPr>
        <p:spPr>
          <a:xfrm flipH="false" flipV="false" rot="0">
            <a:off x="11961150" y="6648600"/>
            <a:ext cx="6326852" cy="3638402"/>
          </a:xfrm>
          <a:custGeom>
            <a:avLst/>
            <a:gdLst/>
            <a:ahLst/>
            <a:cxnLst/>
            <a:rect r="r" b="b" t="t" l="l"/>
            <a:pathLst>
              <a:path h="3638402" w="6326852">
                <a:moveTo>
                  <a:pt x="0" y="0"/>
                </a:moveTo>
                <a:lnTo>
                  <a:pt x="6326852" y="0"/>
                </a:lnTo>
                <a:lnTo>
                  <a:pt x="6326852" y="3638402"/>
                </a:lnTo>
                <a:lnTo>
                  <a:pt x="0" y="36384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88" t="-108143" r="-173690" b="-62486"/>
            </a:stretch>
          </a:blipFill>
        </p:spPr>
      </p:sp>
      <p:sp>
        <p:nvSpPr>
          <p:cNvPr name="Freeform 8" id="8" descr="Dibujo de una persona  Descripción generada automáticamente con confianza media"/>
          <p:cNvSpPr/>
          <p:nvPr/>
        </p:nvSpPr>
        <p:spPr>
          <a:xfrm flipH="false" flipV="false" rot="0">
            <a:off x="13505000" y="6569600"/>
            <a:ext cx="4782998" cy="3717398"/>
          </a:xfrm>
          <a:custGeom>
            <a:avLst/>
            <a:gdLst/>
            <a:ahLst/>
            <a:cxnLst/>
            <a:rect r="r" b="b" t="t" l="l"/>
            <a:pathLst>
              <a:path h="3717398" w="4782998">
                <a:moveTo>
                  <a:pt x="0" y="0"/>
                </a:moveTo>
                <a:lnTo>
                  <a:pt x="4782998" y="0"/>
                </a:lnTo>
                <a:lnTo>
                  <a:pt x="4782998" y="3717398"/>
                </a:lnTo>
                <a:lnTo>
                  <a:pt x="0" y="37173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848" r="-122995" b="-55542"/>
            </a:stretch>
          </a:blipFill>
        </p:spPr>
      </p:sp>
      <p:sp>
        <p:nvSpPr>
          <p:cNvPr name="Freeform 9" id="9" descr="Imagen que contiene Gráfico circular  Descripción generada automáticamente"/>
          <p:cNvSpPr/>
          <p:nvPr/>
        </p:nvSpPr>
        <p:spPr>
          <a:xfrm flipH="false" flipV="false" rot="-3630958">
            <a:off x="-1578066" y="7377620"/>
            <a:ext cx="4955934" cy="2205222"/>
          </a:xfrm>
          <a:custGeom>
            <a:avLst/>
            <a:gdLst/>
            <a:ahLst/>
            <a:cxnLst/>
            <a:rect r="r" b="b" t="t" l="l"/>
            <a:pathLst>
              <a:path h="2205222" w="4955934">
                <a:moveTo>
                  <a:pt x="0" y="0"/>
                </a:moveTo>
                <a:lnTo>
                  <a:pt x="4955934" y="0"/>
                </a:lnTo>
                <a:lnTo>
                  <a:pt x="4955934" y="2205222"/>
                </a:lnTo>
                <a:lnTo>
                  <a:pt x="0" y="22052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890" t="-20418" r="-4402" b="-22798"/>
            </a:stretch>
          </a:blipFill>
        </p:spPr>
      </p:sp>
      <p:sp>
        <p:nvSpPr>
          <p:cNvPr name="Freeform 10" id="10" descr="Círculo  Descripción generada automáticamente"/>
          <p:cNvSpPr/>
          <p:nvPr/>
        </p:nvSpPr>
        <p:spPr>
          <a:xfrm flipH="false" flipV="false" rot="0">
            <a:off x="682976" y="2153502"/>
            <a:ext cx="1603094" cy="1598486"/>
          </a:xfrm>
          <a:custGeom>
            <a:avLst/>
            <a:gdLst/>
            <a:ahLst/>
            <a:cxnLst/>
            <a:rect r="r" b="b" t="t" l="l"/>
            <a:pathLst>
              <a:path h="1598486" w="1603094">
                <a:moveTo>
                  <a:pt x="0" y="0"/>
                </a:moveTo>
                <a:lnTo>
                  <a:pt x="1603094" y="0"/>
                </a:lnTo>
                <a:lnTo>
                  <a:pt x="1603094" y="1598486"/>
                </a:lnTo>
                <a:lnTo>
                  <a:pt x="0" y="15984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3858" t="-7549" r="-50918" b="-7969"/>
            </a:stretch>
          </a:blipFill>
        </p:spPr>
      </p:sp>
      <p:sp>
        <p:nvSpPr>
          <p:cNvPr name="Freeform 11" id="11" descr="Imagen que contiene Forma  Descripción generada automáticamente"/>
          <p:cNvSpPr/>
          <p:nvPr/>
        </p:nvSpPr>
        <p:spPr>
          <a:xfrm flipH="false" flipV="false" rot="0">
            <a:off x="14765150" y="-2100"/>
            <a:ext cx="3522854" cy="2269900"/>
          </a:xfrm>
          <a:custGeom>
            <a:avLst/>
            <a:gdLst/>
            <a:ahLst/>
            <a:cxnLst/>
            <a:rect r="r" b="b" t="t" l="l"/>
            <a:pathLst>
              <a:path h="2269900" w="3522854">
                <a:moveTo>
                  <a:pt x="0" y="0"/>
                </a:moveTo>
                <a:lnTo>
                  <a:pt x="3522854" y="0"/>
                </a:lnTo>
                <a:lnTo>
                  <a:pt x="3522854" y="2269900"/>
                </a:lnTo>
                <a:lnTo>
                  <a:pt x="0" y="22699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69616" t="-111785" r="-90147" b="-14987"/>
            </a:stretch>
          </a:blipFill>
        </p:spPr>
      </p:sp>
      <p:sp>
        <p:nvSpPr>
          <p:cNvPr name="Freeform 12" id="12" descr="Icono  Descripción generada automáticamente"/>
          <p:cNvSpPr/>
          <p:nvPr/>
        </p:nvSpPr>
        <p:spPr>
          <a:xfrm flipH="false" flipV="false" rot="-960812">
            <a:off x="-708216" y="8764406"/>
            <a:ext cx="3910576" cy="1732652"/>
          </a:xfrm>
          <a:custGeom>
            <a:avLst/>
            <a:gdLst/>
            <a:ahLst/>
            <a:cxnLst/>
            <a:rect r="r" b="b" t="t" l="l"/>
            <a:pathLst>
              <a:path h="1732652" w="3910576">
                <a:moveTo>
                  <a:pt x="0" y="0"/>
                </a:moveTo>
                <a:lnTo>
                  <a:pt x="3910576" y="0"/>
                </a:lnTo>
                <a:lnTo>
                  <a:pt x="3910576" y="1732652"/>
                </a:lnTo>
                <a:lnTo>
                  <a:pt x="0" y="173265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039" t="-19459" r="-6273" b="-19319"/>
            </a:stretch>
          </a:blipFill>
        </p:spPr>
      </p:sp>
      <p:sp>
        <p:nvSpPr>
          <p:cNvPr name="Freeform 13" id="13" descr="Imagen que contiene luz, lámpara  Descripción generada automáticamente"/>
          <p:cNvSpPr/>
          <p:nvPr/>
        </p:nvSpPr>
        <p:spPr>
          <a:xfrm flipH="false" flipV="false" rot="0">
            <a:off x="1961128" y="7229588"/>
            <a:ext cx="943008" cy="903252"/>
          </a:xfrm>
          <a:custGeom>
            <a:avLst/>
            <a:gdLst/>
            <a:ahLst/>
            <a:cxnLst/>
            <a:rect r="r" b="b" t="t" l="l"/>
            <a:pathLst>
              <a:path h="903252" w="943008">
                <a:moveTo>
                  <a:pt x="0" y="0"/>
                </a:moveTo>
                <a:lnTo>
                  <a:pt x="943008" y="0"/>
                </a:lnTo>
                <a:lnTo>
                  <a:pt x="943008" y="903252"/>
                </a:lnTo>
                <a:lnTo>
                  <a:pt x="0" y="9032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47959" t="-6980" r="-45027" b="-6352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59136" y="4733576"/>
            <a:ext cx="165596" cy="165596"/>
            <a:chOff x="0" y="0"/>
            <a:chExt cx="220795" cy="22079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2866512" y="4750260"/>
            <a:ext cx="156880" cy="156880"/>
            <a:chOff x="0" y="0"/>
            <a:chExt cx="209173" cy="20917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9296" cy="209296"/>
            </a:xfrm>
            <a:custGeom>
              <a:avLst/>
              <a:gdLst/>
              <a:ahLst/>
              <a:cxnLst/>
              <a:rect r="r" b="b" t="t" l="l"/>
              <a:pathLst>
                <a:path h="209296" w="209296">
                  <a:moveTo>
                    <a:pt x="0" y="104648"/>
                  </a:moveTo>
                  <a:cubicBezTo>
                    <a:pt x="0" y="46863"/>
                    <a:pt x="46863" y="0"/>
                    <a:pt x="104648" y="0"/>
                  </a:cubicBezTo>
                  <a:cubicBezTo>
                    <a:pt x="162433" y="0"/>
                    <a:pt x="209296" y="46863"/>
                    <a:pt x="209296" y="104648"/>
                  </a:cubicBezTo>
                  <a:cubicBezTo>
                    <a:pt x="209296" y="162433"/>
                    <a:pt x="162433" y="209296"/>
                    <a:pt x="104648" y="209296"/>
                  </a:cubicBezTo>
                  <a:cubicBezTo>
                    <a:pt x="46863" y="209296"/>
                    <a:pt x="0" y="162306"/>
                    <a:pt x="0" y="104648"/>
                  </a:cubicBezTo>
                  <a:close/>
                </a:path>
              </a:pathLst>
            </a:custGeom>
            <a:solidFill>
              <a:srgbClr val="F3BB30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3177334" y="2650410"/>
            <a:ext cx="295168" cy="295168"/>
            <a:chOff x="0" y="0"/>
            <a:chExt cx="393557" cy="39355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93573" cy="393573"/>
            </a:xfrm>
            <a:custGeom>
              <a:avLst/>
              <a:gdLst/>
              <a:ahLst/>
              <a:cxnLst/>
              <a:rect r="r" b="b" t="t" l="l"/>
              <a:pathLst>
                <a:path h="393573" w="393573">
                  <a:moveTo>
                    <a:pt x="0" y="196723"/>
                  </a:moveTo>
                  <a:cubicBezTo>
                    <a:pt x="0" y="88138"/>
                    <a:pt x="88138" y="0"/>
                    <a:pt x="196723" y="0"/>
                  </a:cubicBezTo>
                  <a:cubicBezTo>
                    <a:pt x="305308" y="0"/>
                    <a:pt x="393573" y="88138"/>
                    <a:pt x="393573" y="196723"/>
                  </a:cubicBezTo>
                  <a:cubicBezTo>
                    <a:pt x="393573" y="305308"/>
                    <a:pt x="305435" y="393573"/>
                    <a:pt x="196723" y="393573"/>
                  </a:cubicBezTo>
                  <a:cubicBezTo>
                    <a:pt x="88011" y="393573"/>
                    <a:pt x="0" y="305435"/>
                    <a:pt x="0" y="196723"/>
                  </a:cubicBezTo>
                  <a:close/>
                </a:path>
              </a:pathLst>
            </a:custGeom>
            <a:solidFill>
              <a:srgbClr val="F3BB30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3450468" y="5279860"/>
            <a:ext cx="165596" cy="165596"/>
            <a:chOff x="0" y="0"/>
            <a:chExt cx="220795" cy="22079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998DD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4037612" y="3476790"/>
            <a:ext cx="156880" cy="156880"/>
            <a:chOff x="0" y="0"/>
            <a:chExt cx="209173" cy="20917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09296" cy="209296"/>
            </a:xfrm>
            <a:custGeom>
              <a:avLst/>
              <a:gdLst/>
              <a:ahLst/>
              <a:cxnLst/>
              <a:rect r="r" b="b" t="t" l="l"/>
              <a:pathLst>
                <a:path h="209296" w="209296">
                  <a:moveTo>
                    <a:pt x="0" y="104648"/>
                  </a:moveTo>
                  <a:cubicBezTo>
                    <a:pt x="0" y="46863"/>
                    <a:pt x="46863" y="0"/>
                    <a:pt x="104648" y="0"/>
                  </a:cubicBezTo>
                  <a:cubicBezTo>
                    <a:pt x="162433" y="0"/>
                    <a:pt x="209296" y="46863"/>
                    <a:pt x="209296" y="104648"/>
                  </a:cubicBezTo>
                  <a:cubicBezTo>
                    <a:pt x="209296" y="162433"/>
                    <a:pt x="162433" y="209296"/>
                    <a:pt x="104648" y="209296"/>
                  </a:cubicBezTo>
                  <a:cubicBezTo>
                    <a:pt x="46863" y="209296"/>
                    <a:pt x="0" y="162306"/>
                    <a:pt x="0" y="10464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5002300" y="7671292"/>
            <a:ext cx="295168" cy="295168"/>
            <a:chOff x="0" y="0"/>
            <a:chExt cx="393557" cy="39355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93573" cy="393573"/>
            </a:xfrm>
            <a:custGeom>
              <a:avLst/>
              <a:gdLst/>
              <a:ahLst/>
              <a:cxnLst/>
              <a:rect r="r" b="b" t="t" l="l"/>
              <a:pathLst>
                <a:path h="393573" w="393573">
                  <a:moveTo>
                    <a:pt x="0" y="196723"/>
                  </a:moveTo>
                  <a:cubicBezTo>
                    <a:pt x="0" y="88138"/>
                    <a:pt x="88138" y="0"/>
                    <a:pt x="196723" y="0"/>
                  </a:cubicBezTo>
                  <a:cubicBezTo>
                    <a:pt x="305308" y="0"/>
                    <a:pt x="393573" y="88138"/>
                    <a:pt x="393573" y="196723"/>
                  </a:cubicBezTo>
                  <a:cubicBezTo>
                    <a:pt x="393573" y="305308"/>
                    <a:pt x="305435" y="393573"/>
                    <a:pt x="196723" y="393573"/>
                  </a:cubicBezTo>
                  <a:cubicBezTo>
                    <a:pt x="88011" y="393573"/>
                    <a:pt x="0" y="305435"/>
                    <a:pt x="0" y="1967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5297468" y="5045480"/>
            <a:ext cx="165596" cy="165596"/>
            <a:chOff x="0" y="0"/>
            <a:chExt cx="220795" cy="22079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6244936" y="3196926"/>
            <a:ext cx="165596" cy="165596"/>
            <a:chOff x="0" y="0"/>
            <a:chExt cx="220795" cy="22079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FF8BFF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3893718" y="8765090"/>
            <a:ext cx="156880" cy="156880"/>
            <a:chOff x="0" y="0"/>
            <a:chExt cx="209173" cy="20917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09296" cy="209296"/>
            </a:xfrm>
            <a:custGeom>
              <a:avLst/>
              <a:gdLst/>
              <a:ahLst/>
              <a:cxnLst/>
              <a:rect r="r" b="b" t="t" l="l"/>
              <a:pathLst>
                <a:path h="209296" w="209296">
                  <a:moveTo>
                    <a:pt x="0" y="104648"/>
                  </a:moveTo>
                  <a:cubicBezTo>
                    <a:pt x="0" y="46863"/>
                    <a:pt x="46863" y="0"/>
                    <a:pt x="104648" y="0"/>
                  </a:cubicBezTo>
                  <a:cubicBezTo>
                    <a:pt x="162433" y="0"/>
                    <a:pt x="209296" y="46863"/>
                    <a:pt x="209296" y="104648"/>
                  </a:cubicBezTo>
                  <a:cubicBezTo>
                    <a:pt x="209296" y="162433"/>
                    <a:pt x="162433" y="209296"/>
                    <a:pt x="104648" y="209296"/>
                  </a:cubicBezTo>
                  <a:cubicBezTo>
                    <a:pt x="46863" y="209296"/>
                    <a:pt x="0" y="162306"/>
                    <a:pt x="0" y="10464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16092988" y="0"/>
            <a:ext cx="2195010" cy="2195010"/>
          </a:xfrm>
          <a:custGeom>
            <a:avLst/>
            <a:gdLst/>
            <a:ahLst/>
            <a:cxnLst/>
            <a:rect r="r" b="b" t="t" l="l"/>
            <a:pathLst>
              <a:path h="2195010" w="2195010">
                <a:moveTo>
                  <a:pt x="0" y="0"/>
                </a:moveTo>
                <a:lnTo>
                  <a:pt x="2195010" y="0"/>
                </a:lnTo>
                <a:lnTo>
                  <a:pt x="2195010" y="2195010"/>
                </a:lnTo>
                <a:lnTo>
                  <a:pt x="0" y="219501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atrón de fondo  Descripción generada automáticamente con confianza baja"/>
          <p:cNvSpPr/>
          <p:nvPr/>
        </p:nvSpPr>
        <p:spPr>
          <a:xfrm flipH="true" flipV="false" rot="-10800000">
            <a:off x="-28300" y="-56602"/>
            <a:ext cx="3816298" cy="4074402"/>
          </a:xfrm>
          <a:custGeom>
            <a:avLst/>
            <a:gdLst/>
            <a:ahLst/>
            <a:cxnLst/>
            <a:rect r="r" b="b" t="t" l="l"/>
            <a:pathLst>
              <a:path h="4074402" w="3816298">
                <a:moveTo>
                  <a:pt x="3816298" y="0"/>
                </a:moveTo>
                <a:lnTo>
                  <a:pt x="0" y="0"/>
                </a:lnTo>
                <a:lnTo>
                  <a:pt x="0" y="4074402"/>
                </a:lnTo>
                <a:lnTo>
                  <a:pt x="3816298" y="4074402"/>
                </a:lnTo>
                <a:lnTo>
                  <a:pt x="3816298" y="0"/>
                </a:lnTo>
                <a:close/>
              </a:path>
            </a:pathLst>
          </a:custGeom>
          <a:blipFill>
            <a:blip r:embed="rId3"/>
            <a:stretch>
              <a:fillRect l="-260843" t="-32688" r="-10231" b="-62818"/>
            </a:stretch>
          </a:blipFill>
        </p:spPr>
      </p:sp>
      <p:sp>
        <p:nvSpPr>
          <p:cNvPr name="Freeform 3" id="3" descr="Icono  Descripción generada automáticamente"/>
          <p:cNvSpPr/>
          <p:nvPr/>
        </p:nvSpPr>
        <p:spPr>
          <a:xfrm flipH="true" flipV="false" rot="-10800000">
            <a:off x="-28300" y="-56602"/>
            <a:ext cx="2049802" cy="1660802"/>
          </a:xfrm>
          <a:custGeom>
            <a:avLst/>
            <a:gdLst/>
            <a:ahLst/>
            <a:cxnLst/>
            <a:rect r="r" b="b" t="t" l="l"/>
            <a:pathLst>
              <a:path h="1660802" w="2049802">
                <a:moveTo>
                  <a:pt x="2049802" y="0"/>
                </a:moveTo>
                <a:lnTo>
                  <a:pt x="0" y="0"/>
                </a:lnTo>
                <a:lnTo>
                  <a:pt x="0" y="1660802"/>
                </a:lnTo>
                <a:lnTo>
                  <a:pt x="2049802" y="1660802"/>
                </a:lnTo>
                <a:lnTo>
                  <a:pt x="2049802" y="0"/>
                </a:lnTo>
                <a:close/>
              </a:path>
            </a:pathLst>
          </a:custGeom>
          <a:blipFill>
            <a:blip r:embed="rId4"/>
            <a:stretch>
              <a:fillRect l="-256668" t="-60888" r="-7731" b="-92096"/>
            </a:stretch>
          </a:blipFill>
        </p:spPr>
      </p:sp>
      <p:sp>
        <p:nvSpPr>
          <p:cNvPr name="Freeform 4" id="4" descr="Un dibujo de un animal  Descripción generada automáticamente con confianza baja"/>
          <p:cNvSpPr/>
          <p:nvPr/>
        </p:nvSpPr>
        <p:spPr>
          <a:xfrm flipH="false" flipV="false" rot="0">
            <a:off x="13097750" y="6866050"/>
            <a:ext cx="5190250" cy="3420948"/>
          </a:xfrm>
          <a:custGeom>
            <a:avLst/>
            <a:gdLst/>
            <a:ahLst/>
            <a:cxnLst/>
            <a:rect r="r" b="b" t="t" l="l"/>
            <a:pathLst>
              <a:path h="3420948" w="5190250">
                <a:moveTo>
                  <a:pt x="0" y="0"/>
                </a:moveTo>
                <a:lnTo>
                  <a:pt x="5190250" y="0"/>
                </a:lnTo>
                <a:lnTo>
                  <a:pt x="5190250" y="3420948"/>
                </a:lnTo>
                <a:lnTo>
                  <a:pt x="0" y="3420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639" t="-119038" r="-233651" b="-68813"/>
            </a:stretch>
          </a:blipFill>
        </p:spPr>
      </p:sp>
      <p:sp>
        <p:nvSpPr>
          <p:cNvPr name="Freeform 5" id="5" descr="Forma  Descripción generada automáticamente"/>
          <p:cNvSpPr/>
          <p:nvPr/>
        </p:nvSpPr>
        <p:spPr>
          <a:xfrm flipH="true" flipV="false" rot="0">
            <a:off x="17016102" y="1500268"/>
            <a:ext cx="2195252" cy="1089450"/>
          </a:xfrm>
          <a:custGeom>
            <a:avLst/>
            <a:gdLst/>
            <a:ahLst/>
            <a:cxnLst/>
            <a:rect r="r" b="b" t="t" l="l"/>
            <a:pathLst>
              <a:path h="1089450" w="2195252">
                <a:moveTo>
                  <a:pt x="2195252" y="0"/>
                </a:moveTo>
                <a:lnTo>
                  <a:pt x="0" y="0"/>
                </a:lnTo>
                <a:lnTo>
                  <a:pt x="0" y="1089450"/>
                </a:lnTo>
                <a:lnTo>
                  <a:pt x="2195252" y="1089450"/>
                </a:lnTo>
                <a:lnTo>
                  <a:pt x="2195252" y="0"/>
                </a:lnTo>
                <a:close/>
              </a:path>
            </a:pathLst>
          </a:custGeom>
          <a:blipFill>
            <a:blip r:embed="rId6"/>
            <a:stretch>
              <a:fillRect l="-7309" t="-14628" r="-8071" b="-16148"/>
            </a:stretch>
          </a:blipFill>
        </p:spPr>
      </p:sp>
      <p:sp>
        <p:nvSpPr>
          <p:cNvPr name="Freeform 6" id="6" descr="Forma  Descripción generada automáticamente"/>
          <p:cNvSpPr/>
          <p:nvPr/>
        </p:nvSpPr>
        <p:spPr>
          <a:xfrm flipH="true" flipV="false" rot="0">
            <a:off x="-3435210" y="7033844"/>
            <a:ext cx="4573910" cy="2269922"/>
          </a:xfrm>
          <a:custGeom>
            <a:avLst/>
            <a:gdLst/>
            <a:ahLst/>
            <a:cxnLst/>
            <a:rect r="r" b="b" t="t" l="l"/>
            <a:pathLst>
              <a:path h="2269922" w="4573910">
                <a:moveTo>
                  <a:pt x="4573910" y="0"/>
                </a:moveTo>
                <a:lnTo>
                  <a:pt x="0" y="0"/>
                </a:lnTo>
                <a:lnTo>
                  <a:pt x="0" y="2269922"/>
                </a:lnTo>
                <a:lnTo>
                  <a:pt x="4573910" y="2269922"/>
                </a:lnTo>
                <a:lnTo>
                  <a:pt x="4573910" y="0"/>
                </a:lnTo>
                <a:close/>
              </a:path>
            </a:pathLst>
          </a:custGeom>
          <a:blipFill>
            <a:blip r:embed="rId6"/>
            <a:stretch>
              <a:fillRect l="-7309" t="-14628" r="-8071" b="-1614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847721" y="3158470"/>
            <a:ext cx="1594113" cy="1038166"/>
          </a:xfrm>
          <a:custGeom>
            <a:avLst/>
            <a:gdLst/>
            <a:ahLst/>
            <a:cxnLst/>
            <a:rect r="r" b="b" t="t" l="l"/>
            <a:pathLst>
              <a:path h="1038166" w="1594113">
                <a:moveTo>
                  <a:pt x="0" y="0"/>
                </a:moveTo>
                <a:lnTo>
                  <a:pt x="1594113" y="0"/>
                </a:lnTo>
                <a:lnTo>
                  <a:pt x="1594113" y="1038166"/>
                </a:lnTo>
                <a:lnTo>
                  <a:pt x="0" y="10381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683844" y="5433698"/>
            <a:ext cx="162000" cy="162000"/>
            <a:chOff x="0" y="0"/>
            <a:chExt cx="216000" cy="21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5900" cy="215900"/>
            </a:xfrm>
            <a:custGeom>
              <a:avLst/>
              <a:gdLst/>
              <a:ahLst/>
              <a:cxnLst/>
              <a:rect r="r" b="b" t="t" l="l"/>
              <a:pathLst>
                <a:path h="215900" w="215900">
                  <a:moveTo>
                    <a:pt x="0" y="107950"/>
                  </a:moveTo>
                  <a:cubicBezTo>
                    <a:pt x="0" y="48387"/>
                    <a:pt x="48387" y="0"/>
                    <a:pt x="107950" y="0"/>
                  </a:cubicBezTo>
                  <a:cubicBezTo>
                    <a:pt x="167513" y="0"/>
                    <a:pt x="215900" y="48387"/>
                    <a:pt x="215900" y="107950"/>
                  </a:cubicBezTo>
                  <a:cubicBezTo>
                    <a:pt x="215900" y="167513"/>
                    <a:pt x="167513" y="215900"/>
                    <a:pt x="107950" y="215900"/>
                  </a:cubicBezTo>
                  <a:cubicBezTo>
                    <a:pt x="48387" y="215900"/>
                    <a:pt x="0" y="167640"/>
                    <a:pt x="0" y="1079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924050" y="2110518"/>
            <a:ext cx="304800" cy="304800"/>
            <a:chOff x="0" y="0"/>
            <a:chExt cx="406400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203200"/>
                  </a:moveTo>
                  <a:cubicBezTo>
                    <a:pt x="0" y="90932"/>
                    <a:pt x="90932" y="0"/>
                    <a:pt x="203200" y="0"/>
                  </a:cubicBezTo>
                  <a:cubicBezTo>
                    <a:pt x="315468" y="0"/>
                    <a:pt x="406400" y="90932"/>
                    <a:pt x="406400" y="203200"/>
                  </a:cubicBezTo>
                  <a:cubicBezTo>
                    <a:pt x="406400" y="315468"/>
                    <a:pt x="315468" y="406400"/>
                    <a:pt x="203200" y="406400"/>
                  </a:cubicBezTo>
                  <a:cubicBezTo>
                    <a:pt x="90932" y="406400"/>
                    <a:pt x="0" y="315468"/>
                    <a:pt x="0" y="2032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26692" y="3310378"/>
            <a:ext cx="221400" cy="221400"/>
            <a:chOff x="0" y="0"/>
            <a:chExt cx="295200" cy="295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95148" cy="295148"/>
            </a:xfrm>
            <a:custGeom>
              <a:avLst/>
              <a:gdLst/>
              <a:ahLst/>
              <a:cxnLst/>
              <a:rect r="r" b="b" t="t" l="l"/>
              <a:pathLst>
                <a:path h="295148" w="295148">
                  <a:moveTo>
                    <a:pt x="0" y="0"/>
                  </a:moveTo>
                  <a:lnTo>
                    <a:pt x="295148" y="0"/>
                  </a:lnTo>
                  <a:lnTo>
                    <a:pt x="295148" y="295148"/>
                  </a:lnTo>
                  <a:lnTo>
                    <a:pt x="0" y="295148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941272" y="4182468"/>
            <a:ext cx="221400" cy="221400"/>
            <a:chOff x="0" y="0"/>
            <a:chExt cx="295200" cy="295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95148" cy="295148"/>
            </a:xfrm>
            <a:custGeom>
              <a:avLst/>
              <a:gdLst/>
              <a:ahLst/>
              <a:cxnLst/>
              <a:rect r="r" b="b" t="t" l="l"/>
              <a:pathLst>
                <a:path h="295148" w="295148">
                  <a:moveTo>
                    <a:pt x="0" y="0"/>
                  </a:moveTo>
                  <a:lnTo>
                    <a:pt x="295148" y="0"/>
                  </a:lnTo>
                  <a:lnTo>
                    <a:pt x="295148" y="295148"/>
                  </a:lnTo>
                  <a:lnTo>
                    <a:pt x="0" y="295148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4859000" y="1218182"/>
            <a:ext cx="304800" cy="304800"/>
            <a:chOff x="0" y="0"/>
            <a:chExt cx="406400" cy="406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203200"/>
                  </a:moveTo>
                  <a:cubicBezTo>
                    <a:pt x="0" y="90932"/>
                    <a:pt x="90932" y="0"/>
                    <a:pt x="203200" y="0"/>
                  </a:cubicBezTo>
                  <a:cubicBezTo>
                    <a:pt x="315468" y="0"/>
                    <a:pt x="406400" y="90932"/>
                    <a:pt x="406400" y="203200"/>
                  </a:cubicBezTo>
                  <a:cubicBezTo>
                    <a:pt x="406400" y="315468"/>
                    <a:pt x="315468" y="406400"/>
                    <a:pt x="203200" y="406400"/>
                  </a:cubicBezTo>
                  <a:cubicBezTo>
                    <a:pt x="90932" y="406400"/>
                    <a:pt x="0" y="315468"/>
                    <a:pt x="0" y="2032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2889378" y="3012695"/>
            <a:ext cx="1131516" cy="1038166"/>
          </a:xfrm>
          <a:custGeom>
            <a:avLst/>
            <a:gdLst/>
            <a:ahLst/>
            <a:cxnLst/>
            <a:rect r="r" b="b" t="t" l="l"/>
            <a:pathLst>
              <a:path h="1038166" w="1131516">
                <a:moveTo>
                  <a:pt x="0" y="0"/>
                </a:moveTo>
                <a:lnTo>
                  <a:pt x="1131516" y="0"/>
                </a:lnTo>
                <a:lnTo>
                  <a:pt x="1131516" y="1038166"/>
                </a:lnTo>
                <a:lnTo>
                  <a:pt x="0" y="10381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924050" y="6126099"/>
            <a:ext cx="5529857" cy="3539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Login con SSO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Biométricos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V</a:t>
            </a: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incular/Desvincular SSO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Ci</a:t>
            </a: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erre de Sesión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Historial de Accesos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Crear Cu</a:t>
            </a: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enta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Editar Perfil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Eliminar Cuenta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Onboarding Inicial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01242" y="4456176"/>
            <a:ext cx="5508465" cy="1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16"/>
              </a:lnSpc>
            </a:pPr>
            <a:r>
              <a:rPr lang="en-US" sz="52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Autenticación y Gestión de usuarios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882708" y="6126099"/>
            <a:ext cx="3614266" cy="3148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Crear Hogar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Editar Hogar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Configurar Reglas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Perso</a:t>
            </a: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nalizar Hogar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Borrar hogar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C</a:t>
            </a: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rear habitación</a:t>
            </a:r>
          </a:p>
          <a:p>
            <a:pPr algn="ctr">
              <a:lnSpc>
                <a:spcPts val="3132"/>
              </a:lnSpc>
            </a:pPr>
          </a:p>
          <a:p>
            <a:pPr algn="ctr">
              <a:lnSpc>
                <a:spcPts val="3132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6332565" y="1109881"/>
            <a:ext cx="5622870" cy="1922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72"/>
              </a:lnSpc>
            </a:pPr>
            <a:r>
              <a:rPr lang="en-US" sz="7679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Requisitos funcionales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700903" y="4808601"/>
            <a:ext cx="5508465" cy="726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16"/>
              </a:lnSpc>
            </a:pPr>
            <a:r>
              <a:rPr lang="en-US" sz="52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Gestión de Hogares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33840" y="0"/>
            <a:ext cx="2195010" cy="2195010"/>
          </a:xfrm>
          <a:custGeom>
            <a:avLst/>
            <a:gdLst/>
            <a:ahLst/>
            <a:cxnLst/>
            <a:rect r="r" b="b" t="t" l="l"/>
            <a:pathLst>
              <a:path h="2195010" w="2195010">
                <a:moveTo>
                  <a:pt x="0" y="0"/>
                </a:moveTo>
                <a:lnTo>
                  <a:pt x="2195010" y="0"/>
                </a:lnTo>
                <a:lnTo>
                  <a:pt x="2195010" y="2195010"/>
                </a:lnTo>
                <a:lnTo>
                  <a:pt x="0" y="219501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3687156" y="6126099"/>
            <a:ext cx="4011439" cy="236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Listar Hogares</a:t>
            </a:r>
          </a:p>
          <a:p>
            <a:pPr algn="ctr">
              <a:lnSpc>
                <a:spcPts val="3132"/>
              </a:lnSpc>
              <a:spcBef>
                <a:spcPct val="0"/>
              </a:spcBef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Aceptar/Rechazar Unión</a:t>
            </a:r>
          </a:p>
          <a:p>
            <a:pPr algn="ctr">
              <a:lnSpc>
                <a:spcPts val="3132"/>
              </a:lnSpc>
              <a:spcBef>
                <a:spcPct val="0"/>
              </a:spcBef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Unirse con Invitación</a:t>
            </a:r>
          </a:p>
          <a:p>
            <a:pPr algn="ctr">
              <a:lnSpc>
                <a:spcPts val="3132"/>
              </a:lnSpc>
              <a:spcBef>
                <a:spcPct val="0"/>
              </a:spcBef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Invitar Miembros</a:t>
            </a:r>
          </a:p>
          <a:p>
            <a:pPr algn="ctr">
              <a:lnSpc>
                <a:spcPts val="3132"/>
              </a:lnSpc>
              <a:spcBef>
                <a:spcPct val="0"/>
              </a:spcBef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Revocar Acceso</a:t>
            </a:r>
          </a:p>
          <a:p>
            <a:pPr algn="ctr">
              <a:lnSpc>
                <a:spcPts val="3132"/>
              </a:lnSpc>
              <a:spcBef>
                <a:spcPct val="0"/>
              </a:spcBef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Gestionar Roles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atrón de fondo  Descripción generada automáticamente con confianza baja"/>
          <p:cNvSpPr/>
          <p:nvPr/>
        </p:nvSpPr>
        <p:spPr>
          <a:xfrm flipH="true" flipV="false" rot="-10800000">
            <a:off x="-28300" y="-56602"/>
            <a:ext cx="3816298" cy="4074402"/>
          </a:xfrm>
          <a:custGeom>
            <a:avLst/>
            <a:gdLst/>
            <a:ahLst/>
            <a:cxnLst/>
            <a:rect r="r" b="b" t="t" l="l"/>
            <a:pathLst>
              <a:path h="4074402" w="3816298">
                <a:moveTo>
                  <a:pt x="3816298" y="0"/>
                </a:moveTo>
                <a:lnTo>
                  <a:pt x="0" y="0"/>
                </a:lnTo>
                <a:lnTo>
                  <a:pt x="0" y="4074402"/>
                </a:lnTo>
                <a:lnTo>
                  <a:pt x="3816298" y="4074402"/>
                </a:lnTo>
                <a:lnTo>
                  <a:pt x="3816298" y="0"/>
                </a:lnTo>
                <a:close/>
              </a:path>
            </a:pathLst>
          </a:custGeom>
          <a:blipFill>
            <a:blip r:embed="rId3"/>
            <a:stretch>
              <a:fillRect l="-260843" t="-32688" r="-10231" b="-62818"/>
            </a:stretch>
          </a:blipFill>
        </p:spPr>
      </p:sp>
      <p:sp>
        <p:nvSpPr>
          <p:cNvPr name="Freeform 3" id="3" descr="Icono  Descripción generada automáticamente"/>
          <p:cNvSpPr/>
          <p:nvPr/>
        </p:nvSpPr>
        <p:spPr>
          <a:xfrm flipH="true" flipV="false" rot="-10800000">
            <a:off x="-28300" y="-56602"/>
            <a:ext cx="2049802" cy="1660802"/>
          </a:xfrm>
          <a:custGeom>
            <a:avLst/>
            <a:gdLst/>
            <a:ahLst/>
            <a:cxnLst/>
            <a:rect r="r" b="b" t="t" l="l"/>
            <a:pathLst>
              <a:path h="1660802" w="2049802">
                <a:moveTo>
                  <a:pt x="2049802" y="0"/>
                </a:moveTo>
                <a:lnTo>
                  <a:pt x="0" y="0"/>
                </a:lnTo>
                <a:lnTo>
                  <a:pt x="0" y="1660802"/>
                </a:lnTo>
                <a:lnTo>
                  <a:pt x="2049802" y="1660802"/>
                </a:lnTo>
                <a:lnTo>
                  <a:pt x="2049802" y="0"/>
                </a:lnTo>
                <a:close/>
              </a:path>
            </a:pathLst>
          </a:custGeom>
          <a:blipFill>
            <a:blip r:embed="rId4"/>
            <a:stretch>
              <a:fillRect l="-256668" t="-60888" r="-7731" b="-92096"/>
            </a:stretch>
          </a:blipFill>
        </p:spPr>
      </p:sp>
      <p:sp>
        <p:nvSpPr>
          <p:cNvPr name="Freeform 4" id="4" descr="Un dibujo de un animal  Descripción generada automáticamente con confianza baja"/>
          <p:cNvSpPr/>
          <p:nvPr/>
        </p:nvSpPr>
        <p:spPr>
          <a:xfrm flipH="false" flipV="false" rot="0">
            <a:off x="13097750" y="6866050"/>
            <a:ext cx="5190250" cy="3420948"/>
          </a:xfrm>
          <a:custGeom>
            <a:avLst/>
            <a:gdLst/>
            <a:ahLst/>
            <a:cxnLst/>
            <a:rect r="r" b="b" t="t" l="l"/>
            <a:pathLst>
              <a:path h="3420948" w="5190250">
                <a:moveTo>
                  <a:pt x="0" y="0"/>
                </a:moveTo>
                <a:lnTo>
                  <a:pt x="5190250" y="0"/>
                </a:lnTo>
                <a:lnTo>
                  <a:pt x="5190250" y="3420948"/>
                </a:lnTo>
                <a:lnTo>
                  <a:pt x="0" y="3420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639" t="-119038" r="-233651" b="-68813"/>
            </a:stretch>
          </a:blipFill>
        </p:spPr>
      </p:sp>
      <p:sp>
        <p:nvSpPr>
          <p:cNvPr name="Freeform 5" id="5" descr="Forma  Descripción generada automáticamente"/>
          <p:cNvSpPr/>
          <p:nvPr/>
        </p:nvSpPr>
        <p:spPr>
          <a:xfrm flipH="true" flipV="false" rot="0">
            <a:off x="17016102" y="1500268"/>
            <a:ext cx="2195252" cy="1089450"/>
          </a:xfrm>
          <a:custGeom>
            <a:avLst/>
            <a:gdLst/>
            <a:ahLst/>
            <a:cxnLst/>
            <a:rect r="r" b="b" t="t" l="l"/>
            <a:pathLst>
              <a:path h="1089450" w="2195252">
                <a:moveTo>
                  <a:pt x="2195252" y="0"/>
                </a:moveTo>
                <a:lnTo>
                  <a:pt x="0" y="0"/>
                </a:lnTo>
                <a:lnTo>
                  <a:pt x="0" y="1089450"/>
                </a:lnTo>
                <a:lnTo>
                  <a:pt x="2195252" y="1089450"/>
                </a:lnTo>
                <a:lnTo>
                  <a:pt x="2195252" y="0"/>
                </a:lnTo>
                <a:close/>
              </a:path>
            </a:pathLst>
          </a:custGeom>
          <a:blipFill>
            <a:blip r:embed="rId6"/>
            <a:stretch>
              <a:fillRect l="-7309" t="-14628" r="-8071" b="-16148"/>
            </a:stretch>
          </a:blipFill>
        </p:spPr>
      </p:sp>
      <p:sp>
        <p:nvSpPr>
          <p:cNvPr name="Freeform 6" id="6" descr="Forma  Descripción generada automáticamente"/>
          <p:cNvSpPr/>
          <p:nvPr/>
        </p:nvSpPr>
        <p:spPr>
          <a:xfrm flipH="true" flipV="false" rot="0">
            <a:off x="-3435210" y="7033844"/>
            <a:ext cx="4573910" cy="2269922"/>
          </a:xfrm>
          <a:custGeom>
            <a:avLst/>
            <a:gdLst/>
            <a:ahLst/>
            <a:cxnLst/>
            <a:rect r="r" b="b" t="t" l="l"/>
            <a:pathLst>
              <a:path h="2269922" w="4573910">
                <a:moveTo>
                  <a:pt x="4573910" y="0"/>
                </a:moveTo>
                <a:lnTo>
                  <a:pt x="0" y="0"/>
                </a:lnTo>
                <a:lnTo>
                  <a:pt x="0" y="2269922"/>
                </a:lnTo>
                <a:lnTo>
                  <a:pt x="4573910" y="2269922"/>
                </a:lnTo>
                <a:lnTo>
                  <a:pt x="4573910" y="0"/>
                </a:lnTo>
                <a:close/>
              </a:path>
            </a:pathLst>
          </a:custGeom>
          <a:blipFill>
            <a:blip r:embed="rId6"/>
            <a:stretch>
              <a:fillRect l="-7309" t="-14628" r="-8071" b="-1614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620009" y="3310378"/>
            <a:ext cx="1085664" cy="1038166"/>
          </a:xfrm>
          <a:custGeom>
            <a:avLst/>
            <a:gdLst/>
            <a:ahLst/>
            <a:cxnLst/>
            <a:rect r="r" b="b" t="t" l="l"/>
            <a:pathLst>
              <a:path h="1038166" w="1085664">
                <a:moveTo>
                  <a:pt x="0" y="0"/>
                </a:moveTo>
                <a:lnTo>
                  <a:pt x="1085664" y="0"/>
                </a:lnTo>
                <a:lnTo>
                  <a:pt x="1085664" y="1038166"/>
                </a:lnTo>
                <a:lnTo>
                  <a:pt x="0" y="10381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683844" y="5433698"/>
            <a:ext cx="162000" cy="162000"/>
            <a:chOff x="0" y="0"/>
            <a:chExt cx="216000" cy="21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5900" cy="215900"/>
            </a:xfrm>
            <a:custGeom>
              <a:avLst/>
              <a:gdLst/>
              <a:ahLst/>
              <a:cxnLst/>
              <a:rect r="r" b="b" t="t" l="l"/>
              <a:pathLst>
                <a:path h="215900" w="215900">
                  <a:moveTo>
                    <a:pt x="0" y="107950"/>
                  </a:moveTo>
                  <a:cubicBezTo>
                    <a:pt x="0" y="48387"/>
                    <a:pt x="48387" y="0"/>
                    <a:pt x="107950" y="0"/>
                  </a:cubicBezTo>
                  <a:cubicBezTo>
                    <a:pt x="167513" y="0"/>
                    <a:pt x="215900" y="48387"/>
                    <a:pt x="215900" y="107950"/>
                  </a:cubicBezTo>
                  <a:cubicBezTo>
                    <a:pt x="215900" y="167513"/>
                    <a:pt x="167513" y="215900"/>
                    <a:pt x="107950" y="215900"/>
                  </a:cubicBezTo>
                  <a:cubicBezTo>
                    <a:pt x="48387" y="215900"/>
                    <a:pt x="0" y="167640"/>
                    <a:pt x="0" y="1079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924050" y="2110518"/>
            <a:ext cx="304800" cy="304800"/>
            <a:chOff x="0" y="0"/>
            <a:chExt cx="406400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203200"/>
                  </a:moveTo>
                  <a:cubicBezTo>
                    <a:pt x="0" y="90932"/>
                    <a:pt x="90932" y="0"/>
                    <a:pt x="203200" y="0"/>
                  </a:cubicBezTo>
                  <a:cubicBezTo>
                    <a:pt x="315468" y="0"/>
                    <a:pt x="406400" y="90932"/>
                    <a:pt x="406400" y="203200"/>
                  </a:cubicBezTo>
                  <a:cubicBezTo>
                    <a:pt x="406400" y="315468"/>
                    <a:pt x="315468" y="406400"/>
                    <a:pt x="203200" y="406400"/>
                  </a:cubicBezTo>
                  <a:cubicBezTo>
                    <a:pt x="90932" y="406400"/>
                    <a:pt x="0" y="315468"/>
                    <a:pt x="0" y="2032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26692" y="3310378"/>
            <a:ext cx="221400" cy="221400"/>
            <a:chOff x="0" y="0"/>
            <a:chExt cx="295200" cy="295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95148" cy="295148"/>
            </a:xfrm>
            <a:custGeom>
              <a:avLst/>
              <a:gdLst/>
              <a:ahLst/>
              <a:cxnLst/>
              <a:rect r="r" b="b" t="t" l="l"/>
              <a:pathLst>
                <a:path h="295148" w="295148">
                  <a:moveTo>
                    <a:pt x="0" y="0"/>
                  </a:moveTo>
                  <a:lnTo>
                    <a:pt x="295148" y="0"/>
                  </a:lnTo>
                  <a:lnTo>
                    <a:pt x="295148" y="295148"/>
                  </a:lnTo>
                  <a:lnTo>
                    <a:pt x="0" y="295148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941272" y="4182468"/>
            <a:ext cx="221400" cy="221400"/>
            <a:chOff x="0" y="0"/>
            <a:chExt cx="295200" cy="295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95148" cy="295148"/>
            </a:xfrm>
            <a:custGeom>
              <a:avLst/>
              <a:gdLst/>
              <a:ahLst/>
              <a:cxnLst/>
              <a:rect r="r" b="b" t="t" l="l"/>
              <a:pathLst>
                <a:path h="295148" w="295148">
                  <a:moveTo>
                    <a:pt x="0" y="0"/>
                  </a:moveTo>
                  <a:lnTo>
                    <a:pt x="295148" y="0"/>
                  </a:lnTo>
                  <a:lnTo>
                    <a:pt x="295148" y="295148"/>
                  </a:lnTo>
                  <a:lnTo>
                    <a:pt x="0" y="295148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4859000" y="1218182"/>
            <a:ext cx="304800" cy="304800"/>
            <a:chOff x="0" y="0"/>
            <a:chExt cx="406400" cy="406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203200"/>
                  </a:moveTo>
                  <a:cubicBezTo>
                    <a:pt x="0" y="90932"/>
                    <a:pt x="90932" y="0"/>
                    <a:pt x="203200" y="0"/>
                  </a:cubicBezTo>
                  <a:cubicBezTo>
                    <a:pt x="315468" y="0"/>
                    <a:pt x="406400" y="90932"/>
                    <a:pt x="406400" y="203200"/>
                  </a:cubicBezTo>
                  <a:cubicBezTo>
                    <a:pt x="406400" y="315468"/>
                    <a:pt x="315468" y="406400"/>
                    <a:pt x="203200" y="406400"/>
                  </a:cubicBezTo>
                  <a:cubicBezTo>
                    <a:pt x="90932" y="406400"/>
                    <a:pt x="0" y="315468"/>
                    <a:pt x="0" y="2032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4443288" y="3262112"/>
            <a:ext cx="831424" cy="1134698"/>
          </a:xfrm>
          <a:custGeom>
            <a:avLst/>
            <a:gdLst/>
            <a:ahLst/>
            <a:cxnLst/>
            <a:rect r="r" b="b" t="t" l="l"/>
            <a:pathLst>
              <a:path h="1134698" w="831424">
                <a:moveTo>
                  <a:pt x="0" y="0"/>
                </a:moveTo>
                <a:lnTo>
                  <a:pt x="831424" y="0"/>
                </a:lnTo>
                <a:lnTo>
                  <a:pt x="831424" y="1134698"/>
                </a:lnTo>
                <a:lnTo>
                  <a:pt x="0" y="11346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3840" y="0"/>
            <a:ext cx="2195010" cy="2195010"/>
          </a:xfrm>
          <a:custGeom>
            <a:avLst/>
            <a:gdLst/>
            <a:ahLst/>
            <a:cxnLst/>
            <a:rect r="r" b="b" t="t" l="l"/>
            <a:pathLst>
              <a:path h="2195010" w="2195010">
                <a:moveTo>
                  <a:pt x="0" y="0"/>
                </a:moveTo>
                <a:lnTo>
                  <a:pt x="2195010" y="0"/>
                </a:lnTo>
                <a:lnTo>
                  <a:pt x="2195010" y="2195010"/>
                </a:lnTo>
                <a:lnTo>
                  <a:pt x="0" y="219501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268915" y="3310378"/>
            <a:ext cx="1038166" cy="1038166"/>
          </a:xfrm>
          <a:custGeom>
            <a:avLst/>
            <a:gdLst/>
            <a:ahLst/>
            <a:cxnLst/>
            <a:rect r="r" b="b" t="t" l="l"/>
            <a:pathLst>
              <a:path h="1038166" w="1038166">
                <a:moveTo>
                  <a:pt x="0" y="0"/>
                </a:moveTo>
                <a:lnTo>
                  <a:pt x="1038166" y="0"/>
                </a:lnTo>
                <a:lnTo>
                  <a:pt x="1038166" y="1038166"/>
                </a:lnTo>
                <a:lnTo>
                  <a:pt x="0" y="10381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6379071" y="6459431"/>
            <a:ext cx="5529857" cy="1196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Conf</a:t>
            </a: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igurar </a:t>
            </a: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Votación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Chat Grupal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Tablón de Anuncios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379071" y="4808558"/>
            <a:ext cx="5508465" cy="1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16"/>
              </a:lnSpc>
            </a:pPr>
            <a:r>
              <a:rPr lang="en-US" sz="52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Votaciones y comunicación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448760" y="6583219"/>
            <a:ext cx="4820480" cy="3148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Asignar Tarea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Crear Tarea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Ed</a:t>
            </a: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itar/Eliminar Tarea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Pri</a:t>
            </a: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oridad Tarea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Historial de Tareas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Ver Tareas Pendientes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Integracion con asistentes IA (e.g. Alexa)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332565" y="1109881"/>
            <a:ext cx="5622870" cy="1922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72"/>
              </a:lnSpc>
            </a:pPr>
            <a:r>
              <a:rPr lang="en-US" sz="7679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Requisitos funcionales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279984" y="5161020"/>
            <a:ext cx="3158031" cy="726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16"/>
              </a:lnSpc>
            </a:pPr>
            <a:r>
              <a:rPr lang="en-US" sz="52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TAREAS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26692" y="6459431"/>
            <a:ext cx="4775710" cy="236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Preferencias Notificaciones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Notif</a:t>
            </a: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icaciones </a:t>
            </a: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Push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Idi</a:t>
            </a: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omas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Ayuda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Tema O</a:t>
            </a: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scuro/Claro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Tema Automático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33766" y="5098836"/>
            <a:ext cx="5508465" cy="726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16"/>
              </a:lnSpc>
            </a:pPr>
            <a:r>
              <a:rPr lang="en-US" sz="52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Preferencias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atrón de fondo  Descripción generada automáticamente con confianza baja"/>
          <p:cNvSpPr/>
          <p:nvPr/>
        </p:nvSpPr>
        <p:spPr>
          <a:xfrm flipH="true" flipV="false" rot="-10800000">
            <a:off x="-28300" y="-56602"/>
            <a:ext cx="3816298" cy="4074402"/>
          </a:xfrm>
          <a:custGeom>
            <a:avLst/>
            <a:gdLst/>
            <a:ahLst/>
            <a:cxnLst/>
            <a:rect r="r" b="b" t="t" l="l"/>
            <a:pathLst>
              <a:path h="4074402" w="3816298">
                <a:moveTo>
                  <a:pt x="3816298" y="0"/>
                </a:moveTo>
                <a:lnTo>
                  <a:pt x="0" y="0"/>
                </a:lnTo>
                <a:lnTo>
                  <a:pt x="0" y="4074402"/>
                </a:lnTo>
                <a:lnTo>
                  <a:pt x="3816298" y="4074402"/>
                </a:lnTo>
                <a:lnTo>
                  <a:pt x="3816298" y="0"/>
                </a:lnTo>
                <a:close/>
              </a:path>
            </a:pathLst>
          </a:custGeom>
          <a:blipFill>
            <a:blip r:embed="rId3"/>
            <a:stretch>
              <a:fillRect l="-260843" t="-32688" r="-10231" b="-62818"/>
            </a:stretch>
          </a:blipFill>
        </p:spPr>
      </p:sp>
      <p:sp>
        <p:nvSpPr>
          <p:cNvPr name="Freeform 3" id="3" descr="Icono  Descripción generada automáticamente"/>
          <p:cNvSpPr/>
          <p:nvPr/>
        </p:nvSpPr>
        <p:spPr>
          <a:xfrm flipH="true" flipV="false" rot="-10800000">
            <a:off x="-28300" y="-56602"/>
            <a:ext cx="2049802" cy="1660802"/>
          </a:xfrm>
          <a:custGeom>
            <a:avLst/>
            <a:gdLst/>
            <a:ahLst/>
            <a:cxnLst/>
            <a:rect r="r" b="b" t="t" l="l"/>
            <a:pathLst>
              <a:path h="1660802" w="2049802">
                <a:moveTo>
                  <a:pt x="2049802" y="0"/>
                </a:moveTo>
                <a:lnTo>
                  <a:pt x="0" y="0"/>
                </a:lnTo>
                <a:lnTo>
                  <a:pt x="0" y="1660802"/>
                </a:lnTo>
                <a:lnTo>
                  <a:pt x="2049802" y="1660802"/>
                </a:lnTo>
                <a:lnTo>
                  <a:pt x="2049802" y="0"/>
                </a:lnTo>
                <a:close/>
              </a:path>
            </a:pathLst>
          </a:custGeom>
          <a:blipFill>
            <a:blip r:embed="rId4"/>
            <a:stretch>
              <a:fillRect l="-256668" t="-60888" r="-7731" b="-92096"/>
            </a:stretch>
          </a:blipFill>
        </p:spPr>
      </p:sp>
      <p:sp>
        <p:nvSpPr>
          <p:cNvPr name="Freeform 4" id="4" descr="Un dibujo de un animal  Descripción generada automáticamente con confianza baja"/>
          <p:cNvSpPr/>
          <p:nvPr/>
        </p:nvSpPr>
        <p:spPr>
          <a:xfrm flipH="false" flipV="false" rot="0">
            <a:off x="13097750" y="6866050"/>
            <a:ext cx="5190250" cy="3420948"/>
          </a:xfrm>
          <a:custGeom>
            <a:avLst/>
            <a:gdLst/>
            <a:ahLst/>
            <a:cxnLst/>
            <a:rect r="r" b="b" t="t" l="l"/>
            <a:pathLst>
              <a:path h="3420948" w="5190250">
                <a:moveTo>
                  <a:pt x="0" y="0"/>
                </a:moveTo>
                <a:lnTo>
                  <a:pt x="5190250" y="0"/>
                </a:lnTo>
                <a:lnTo>
                  <a:pt x="5190250" y="3420948"/>
                </a:lnTo>
                <a:lnTo>
                  <a:pt x="0" y="3420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639" t="-119038" r="-233651" b="-68813"/>
            </a:stretch>
          </a:blipFill>
        </p:spPr>
      </p:sp>
      <p:sp>
        <p:nvSpPr>
          <p:cNvPr name="Freeform 5" id="5" descr="Forma  Descripción generada automáticamente"/>
          <p:cNvSpPr/>
          <p:nvPr/>
        </p:nvSpPr>
        <p:spPr>
          <a:xfrm flipH="true" flipV="false" rot="0">
            <a:off x="17016102" y="1500268"/>
            <a:ext cx="2195252" cy="1089450"/>
          </a:xfrm>
          <a:custGeom>
            <a:avLst/>
            <a:gdLst/>
            <a:ahLst/>
            <a:cxnLst/>
            <a:rect r="r" b="b" t="t" l="l"/>
            <a:pathLst>
              <a:path h="1089450" w="2195252">
                <a:moveTo>
                  <a:pt x="2195252" y="0"/>
                </a:moveTo>
                <a:lnTo>
                  <a:pt x="0" y="0"/>
                </a:lnTo>
                <a:lnTo>
                  <a:pt x="0" y="1089450"/>
                </a:lnTo>
                <a:lnTo>
                  <a:pt x="2195252" y="1089450"/>
                </a:lnTo>
                <a:lnTo>
                  <a:pt x="2195252" y="0"/>
                </a:lnTo>
                <a:close/>
              </a:path>
            </a:pathLst>
          </a:custGeom>
          <a:blipFill>
            <a:blip r:embed="rId6"/>
            <a:stretch>
              <a:fillRect l="-7309" t="-14628" r="-8071" b="-16148"/>
            </a:stretch>
          </a:blipFill>
        </p:spPr>
      </p:sp>
      <p:sp>
        <p:nvSpPr>
          <p:cNvPr name="Freeform 6" id="6" descr="Forma  Descripción generada automáticamente"/>
          <p:cNvSpPr/>
          <p:nvPr/>
        </p:nvSpPr>
        <p:spPr>
          <a:xfrm flipH="true" flipV="false" rot="0">
            <a:off x="-3435210" y="7033844"/>
            <a:ext cx="4573910" cy="2269922"/>
          </a:xfrm>
          <a:custGeom>
            <a:avLst/>
            <a:gdLst/>
            <a:ahLst/>
            <a:cxnLst/>
            <a:rect r="r" b="b" t="t" l="l"/>
            <a:pathLst>
              <a:path h="2269922" w="4573910">
                <a:moveTo>
                  <a:pt x="4573910" y="0"/>
                </a:moveTo>
                <a:lnTo>
                  <a:pt x="0" y="0"/>
                </a:lnTo>
                <a:lnTo>
                  <a:pt x="0" y="2269922"/>
                </a:lnTo>
                <a:lnTo>
                  <a:pt x="4573910" y="2269922"/>
                </a:lnTo>
                <a:lnTo>
                  <a:pt x="4573910" y="0"/>
                </a:lnTo>
                <a:close/>
              </a:path>
            </a:pathLst>
          </a:custGeom>
          <a:blipFill>
            <a:blip r:embed="rId6"/>
            <a:stretch>
              <a:fillRect l="-7309" t="-14628" r="-8071" b="-1614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562002" y="3452021"/>
            <a:ext cx="1080638" cy="1131558"/>
          </a:xfrm>
          <a:custGeom>
            <a:avLst/>
            <a:gdLst/>
            <a:ahLst/>
            <a:cxnLst/>
            <a:rect r="r" b="b" t="t" l="l"/>
            <a:pathLst>
              <a:path h="1131558" w="1080638">
                <a:moveTo>
                  <a:pt x="0" y="0"/>
                </a:moveTo>
                <a:lnTo>
                  <a:pt x="1080638" y="0"/>
                </a:lnTo>
                <a:lnTo>
                  <a:pt x="1080638" y="1131558"/>
                </a:lnTo>
                <a:lnTo>
                  <a:pt x="0" y="11315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683844" y="5433698"/>
            <a:ext cx="162000" cy="162000"/>
            <a:chOff x="0" y="0"/>
            <a:chExt cx="216000" cy="21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5900" cy="215900"/>
            </a:xfrm>
            <a:custGeom>
              <a:avLst/>
              <a:gdLst/>
              <a:ahLst/>
              <a:cxnLst/>
              <a:rect r="r" b="b" t="t" l="l"/>
              <a:pathLst>
                <a:path h="215900" w="215900">
                  <a:moveTo>
                    <a:pt x="0" y="107950"/>
                  </a:moveTo>
                  <a:cubicBezTo>
                    <a:pt x="0" y="48387"/>
                    <a:pt x="48387" y="0"/>
                    <a:pt x="107950" y="0"/>
                  </a:cubicBezTo>
                  <a:cubicBezTo>
                    <a:pt x="167513" y="0"/>
                    <a:pt x="215900" y="48387"/>
                    <a:pt x="215900" y="107950"/>
                  </a:cubicBezTo>
                  <a:cubicBezTo>
                    <a:pt x="215900" y="167513"/>
                    <a:pt x="167513" y="215900"/>
                    <a:pt x="107950" y="215900"/>
                  </a:cubicBezTo>
                  <a:cubicBezTo>
                    <a:pt x="48387" y="215900"/>
                    <a:pt x="0" y="167640"/>
                    <a:pt x="0" y="1079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924050" y="2110518"/>
            <a:ext cx="304800" cy="304800"/>
            <a:chOff x="0" y="0"/>
            <a:chExt cx="406400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203200"/>
                  </a:moveTo>
                  <a:cubicBezTo>
                    <a:pt x="0" y="90932"/>
                    <a:pt x="90932" y="0"/>
                    <a:pt x="203200" y="0"/>
                  </a:cubicBezTo>
                  <a:cubicBezTo>
                    <a:pt x="315468" y="0"/>
                    <a:pt x="406400" y="90932"/>
                    <a:pt x="406400" y="203200"/>
                  </a:cubicBezTo>
                  <a:cubicBezTo>
                    <a:pt x="406400" y="315468"/>
                    <a:pt x="315468" y="406400"/>
                    <a:pt x="203200" y="406400"/>
                  </a:cubicBezTo>
                  <a:cubicBezTo>
                    <a:pt x="90932" y="406400"/>
                    <a:pt x="0" y="315468"/>
                    <a:pt x="0" y="2032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26692" y="3310378"/>
            <a:ext cx="221400" cy="221400"/>
            <a:chOff x="0" y="0"/>
            <a:chExt cx="295200" cy="295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95148" cy="295148"/>
            </a:xfrm>
            <a:custGeom>
              <a:avLst/>
              <a:gdLst/>
              <a:ahLst/>
              <a:cxnLst/>
              <a:rect r="r" b="b" t="t" l="l"/>
              <a:pathLst>
                <a:path h="295148" w="295148">
                  <a:moveTo>
                    <a:pt x="0" y="0"/>
                  </a:moveTo>
                  <a:lnTo>
                    <a:pt x="295148" y="0"/>
                  </a:lnTo>
                  <a:lnTo>
                    <a:pt x="295148" y="295148"/>
                  </a:lnTo>
                  <a:lnTo>
                    <a:pt x="0" y="295148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941272" y="4182468"/>
            <a:ext cx="221400" cy="221400"/>
            <a:chOff x="0" y="0"/>
            <a:chExt cx="295200" cy="295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95148" cy="295148"/>
            </a:xfrm>
            <a:custGeom>
              <a:avLst/>
              <a:gdLst/>
              <a:ahLst/>
              <a:cxnLst/>
              <a:rect r="r" b="b" t="t" l="l"/>
              <a:pathLst>
                <a:path h="295148" w="295148">
                  <a:moveTo>
                    <a:pt x="0" y="0"/>
                  </a:moveTo>
                  <a:lnTo>
                    <a:pt x="295148" y="0"/>
                  </a:lnTo>
                  <a:lnTo>
                    <a:pt x="295148" y="295148"/>
                  </a:lnTo>
                  <a:lnTo>
                    <a:pt x="0" y="295148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4859000" y="1218182"/>
            <a:ext cx="304800" cy="304800"/>
            <a:chOff x="0" y="0"/>
            <a:chExt cx="406400" cy="406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203200"/>
                  </a:moveTo>
                  <a:cubicBezTo>
                    <a:pt x="0" y="90932"/>
                    <a:pt x="90932" y="0"/>
                    <a:pt x="203200" y="0"/>
                  </a:cubicBezTo>
                  <a:cubicBezTo>
                    <a:pt x="315468" y="0"/>
                    <a:pt x="406400" y="90932"/>
                    <a:pt x="406400" y="203200"/>
                  </a:cubicBezTo>
                  <a:cubicBezTo>
                    <a:pt x="406400" y="315468"/>
                    <a:pt x="315468" y="406400"/>
                    <a:pt x="203200" y="406400"/>
                  </a:cubicBezTo>
                  <a:cubicBezTo>
                    <a:pt x="90932" y="406400"/>
                    <a:pt x="0" y="315468"/>
                    <a:pt x="0" y="2032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8528289" y="3402185"/>
            <a:ext cx="1231230" cy="1231230"/>
          </a:xfrm>
          <a:custGeom>
            <a:avLst/>
            <a:gdLst/>
            <a:ahLst/>
            <a:cxnLst/>
            <a:rect r="r" b="b" t="t" l="l"/>
            <a:pathLst>
              <a:path h="1231230" w="1231230">
                <a:moveTo>
                  <a:pt x="0" y="0"/>
                </a:moveTo>
                <a:lnTo>
                  <a:pt x="1231230" y="0"/>
                </a:lnTo>
                <a:lnTo>
                  <a:pt x="1231230" y="1231230"/>
                </a:lnTo>
                <a:lnTo>
                  <a:pt x="0" y="12312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878756" y="3402185"/>
            <a:ext cx="1231230" cy="1231230"/>
          </a:xfrm>
          <a:custGeom>
            <a:avLst/>
            <a:gdLst/>
            <a:ahLst/>
            <a:cxnLst/>
            <a:rect r="r" b="b" t="t" l="l"/>
            <a:pathLst>
              <a:path h="1231230" w="1231230">
                <a:moveTo>
                  <a:pt x="0" y="0"/>
                </a:moveTo>
                <a:lnTo>
                  <a:pt x="1231230" y="0"/>
                </a:lnTo>
                <a:lnTo>
                  <a:pt x="1231230" y="1231230"/>
                </a:lnTo>
                <a:lnTo>
                  <a:pt x="0" y="12312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337392" y="6123890"/>
            <a:ext cx="5529857" cy="1977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Configurar Recompensas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Ganar Puntos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Ranking Mensual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Estadísticas Participación</a:t>
            </a:r>
          </a:p>
          <a:p>
            <a:pPr algn="ctr">
              <a:lnSpc>
                <a:spcPts val="3132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358785" y="5158816"/>
            <a:ext cx="5508465" cy="726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16"/>
              </a:lnSpc>
            </a:pPr>
            <a:r>
              <a:rPr lang="en-US" sz="52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Gamificación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665315" y="6183907"/>
            <a:ext cx="4957371" cy="2368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Lista de Compras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Lista en Tiempo Real</a:t>
            </a:r>
          </a:p>
          <a:p>
            <a:pPr algn="ctr">
              <a:lnSpc>
                <a:spcPts val="3132"/>
              </a:lnSpc>
            </a:pPr>
            <a:r>
              <a:rPr lang="en-US" sz="2900" strike="sngStrike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Cálculo Automático Deudas</a:t>
            </a:r>
          </a:p>
          <a:p>
            <a:pPr algn="ctr">
              <a:lnSpc>
                <a:spcPts val="3132"/>
              </a:lnSpc>
            </a:pPr>
            <a:r>
              <a:rPr lang="en-US" sz="2900" strike="sngStrike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Reportes de Gastos</a:t>
            </a:r>
          </a:p>
          <a:p>
            <a:pPr algn="ctr">
              <a:lnSpc>
                <a:spcPts val="3132"/>
              </a:lnSpc>
            </a:pPr>
            <a:r>
              <a:rPr lang="en-US" sz="2900" strike="sngStrike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Registro de Gastos</a:t>
            </a:r>
          </a:p>
          <a:p>
            <a:pPr algn="ctr">
              <a:lnSpc>
                <a:spcPts val="3132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6389768" y="5158816"/>
            <a:ext cx="5508465" cy="726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16"/>
              </a:lnSpc>
            </a:pPr>
            <a:r>
              <a:rPr lang="en-US" sz="52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Finanzas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729443" y="6183907"/>
            <a:ext cx="5529857" cy="275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Gestión Suscripción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Suscripción Tester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Planes y Beneficios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Suscribirme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Prueba gratis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Metodos de Pago</a:t>
            </a:r>
          </a:p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Cancelar Suscripción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750835" y="5218834"/>
            <a:ext cx="5508465" cy="726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16"/>
              </a:lnSpc>
            </a:pPr>
            <a:r>
              <a:rPr lang="en-US" sz="52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Suscripciones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0" y="0"/>
            <a:ext cx="2195010" cy="2195010"/>
          </a:xfrm>
          <a:custGeom>
            <a:avLst/>
            <a:gdLst/>
            <a:ahLst/>
            <a:cxnLst/>
            <a:rect r="r" b="b" t="t" l="l"/>
            <a:pathLst>
              <a:path h="2195010" w="2195010">
                <a:moveTo>
                  <a:pt x="0" y="0"/>
                </a:moveTo>
                <a:lnTo>
                  <a:pt x="2195010" y="0"/>
                </a:lnTo>
                <a:lnTo>
                  <a:pt x="2195010" y="2195010"/>
                </a:lnTo>
                <a:lnTo>
                  <a:pt x="0" y="219501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6332565" y="1109881"/>
            <a:ext cx="5622870" cy="1922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72"/>
              </a:lnSpc>
            </a:pPr>
            <a:r>
              <a:rPr lang="en-US" sz="7679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Requisitos funcionales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86070" y="3307836"/>
            <a:ext cx="13531233" cy="4511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80"/>
              </a:lnSpc>
            </a:pPr>
            <a:r>
              <a:rPr lang="en-US" sz="180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Requisitos NO</a:t>
            </a:r>
          </a:p>
          <a:p>
            <a:pPr algn="ctr">
              <a:lnSpc>
                <a:spcPts val="17280"/>
              </a:lnSpc>
            </a:pPr>
            <a:r>
              <a:rPr lang="en-US" sz="180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funcionales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125325" y="884498"/>
            <a:ext cx="6037350" cy="2478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08"/>
              </a:lnSpc>
            </a:pPr>
            <a:r>
              <a:rPr lang="en-US" sz="176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06</a:t>
            </a:r>
          </a:p>
        </p:txBody>
      </p:sp>
      <p:sp>
        <p:nvSpPr>
          <p:cNvPr name="Freeform 4" id="4" descr="Forma  Descripción generada automáticamente"/>
          <p:cNvSpPr/>
          <p:nvPr/>
        </p:nvSpPr>
        <p:spPr>
          <a:xfrm flipH="false" flipV="false" rot="0">
            <a:off x="15841906" y="5434644"/>
            <a:ext cx="2446090" cy="2269922"/>
          </a:xfrm>
          <a:custGeom>
            <a:avLst/>
            <a:gdLst/>
            <a:ahLst/>
            <a:cxnLst/>
            <a:rect r="r" b="b" t="t" l="l"/>
            <a:pathLst>
              <a:path h="2269922" w="2446090">
                <a:moveTo>
                  <a:pt x="0" y="0"/>
                </a:moveTo>
                <a:lnTo>
                  <a:pt x="2446090" y="0"/>
                </a:lnTo>
                <a:lnTo>
                  <a:pt x="2446090" y="2269922"/>
                </a:lnTo>
                <a:lnTo>
                  <a:pt x="0" y="22699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668" t="-14629" r="-102086" b="-16151"/>
            </a:stretch>
          </a:blipFill>
        </p:spPr>
      </p:sp>
      <p:sp>
        <p:nvSpPr>
          <p:cNvPr name="Freeform 5" id="5" descr="Patrón de fondo  Descripción generada automáticamente con confianza baja"/>
          <p:cNvSpPr/>
          <p:nvPr/>
        </p:nvSpPr>
        <p:spPr>
          <a:xfrm flipH="true" flipV="false" rot="-10800000">
            <a:off x="0" y="-28298"/>
            <a:ext cx="6224304" cy="3295798"/>
          </a:xfrm>
          <a:custGeom>
            <a:avLst/>
            <a:gdLst/>
            <a:ahLst/>
            <a:cxnLst/>
            <a:rect r="r" b="b" t="t" l="l"/>
            <a:pathLst>
              <a:path h="3295798" w="6224304">
                <a:moveTo>
                  <a:pt x="6224304" y="0"/>
                </a:moveTo>
                <a:lnTo>
                  <a:pt x="0" y="0"/>
                </a:lnTo>
                <a:lnTo>
                  <a:pt x="0" y="3295798"/>
                </a:lnTo>
                <a:lnTo>
                  <a:pt x="6224304" y="3295798"/>
                </a:lnTo>
                <a:lnTo>
                  <a:pt x="6224304" y="0"/>
                </a:lnTo>
                <a:close/>
              </a:path>
            </a:pathLst>
          </a:custGeom>
          <a:blipFill>
            <a:blip r:embed="rId4"/>
            <a:stretch>
              <a:fillRect l="-42608" t="-26050" r="-4038" b="-29734"/>
            </a:stretch>
          </a:blipFill>
        </p:spPr>
      </p:sp>
      <p:sp>
        <p:nvSpPr>
          <p:cNvPr name="Freeform 6" id="6" descr="Icono  Descripción generada automáticamente"/>
          <p:cNvSpPr/>
          <p:nvPr/>
        </p:nvSpPr>
        <p:spPr>
          <a:xfrm flipH="true" flipV="false" rot="-10800000">
            <a:off x="0" y="-28302"/>
            <a:ext cx="3353252" cy="1610702"/>
          </a:xfrm>
          <a:custGeom>
            <a:avLst/>
            <a:gdLst/>
            <a:ahLst/>
            <a:cxnLst/>
            <a:rect r="r" b="b" t="t" l="l"/>
            <a:pathLst>
              <a:path h="1610702" w="3353252">
                <a:moveTo>
                  <a:pt x="3353252" y="0"/>
                </a:moveTo>
                <a:lnTo>
                  <a:pt x="0" y="0"/>
                </a:lnTo>
                <a:lnTo>
                  <a:pt x="0" y="1610702"/>
                </a:lnTo>
                <a:lnTo>
                  <a:pt x="3353252" y="1610702"/>
                </a:lnTo>
                <a:lnTo>
                  <a:pt x="3353252" y="0"/>
                </a:lnTo>
                <a:close/>
              </a:path>
            </a:pathLst>
          </a:custGeom>
          <a:blipFill>
            <a:blip r:embed="rId5"/>
            <a:stretch>
              <a:fillRect l="-118027" t="-62778" r="-4729" b="-98080"/>
            </a:stretch>
          </a:blipFill>
        </p:spPr>
      </p:sp>
      <p:sp>
        <p:nvSpPr>
          <p:cNvPr name="Freeform 7" id="7" descr="Un dibujo de un animal  Descripción generada automáticamente con confianza baja"/>
          <p:cNvSpPr/>
          <p:nvPr/>
        </p:nvSpPr>
        <p:spPr>
          <a:xfrm flipH="false" flipV="false" rot="0">
            <a:off x="11961150" y="6648600"/>
            <a:ext cx="6326852" cy="3638402"/>
          </a:xfrm>
          <a:custGeom>
            <a:avLst/>
            <a:gdLst/>
            <a:ahLst/>
            <a:cxnLst/>
            <a:rect r="r" b="b" t="t" l="l"/>
            <a:pathLst>
              <a:path h="3638402" w="6326852">
                <a:moveTo>
                  <a:pt x="0" y="0"/>
                </a:moveTo>
                <a:lnTo>
                  <a:pt x="6326852" y="0"/>
                </a:lnTo>
                <a:lnTo>
                  <a:pt x="6326852" y="3638402"/>
                </a:lnTo>
                <a:lnTo>
                  <a:pt x="0" y="36384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88" t="-108143" r="-173690" b="-62486"/>
            </a:stretch>
          </a:blipFill>
        </p:spPr>
      </p:sp>
      <p:sp>
        <p:nvSpPr>
          <p:cNvPr name="Freeform 8" id="8" descr="Dibujo de una persona  Descripción generada automáticamente con confianza media"/>
          <p:cNvSpPr/>
          <p:nvPr/>
        </p:nvSpPr>
        <p:spPr>
          <a:xfrm flipH="false" flipV="false" rot="0">
            <a:off x="13505000" y="6569600"/>
            <a:ext cx="4782998" cy="3717398"/>
          </a:xfrm>
          <a:custGeom>
            <a:avLst/>
            <a:gdLst/>
            <a:ahLst/>
            <a:cxnLst/>
            <a:rect r="r" b="b" t="t" l="l"/>
            <a:pathLst>
              <a:path h="3717398" w="4782998">
                <a:moveTo>
                  <a:pt x="0" y="0"/>
                </a:moveTo>
                <a:lnTo>
                  <a:pt x="4782998" y="0"/>
                </a:lnTo>
                <a:lnTo>
                  <a:pt x="4782998" y="3717398"/>
                </a:lnTo>
                <a:lnTo>
                  <a:pt x="0" y="37173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848" r="-122995" b="-55542"/>
            </a:stretch>
          </a:blipFill>
        </p:spPr>
      </p:sp>
      <p:sp>
        <p:nvSpPr>
          <p:cNvPr name="Freeform 9" id="9" descr="Imagen que contiene Gráfico circular  Descripción generada automáticamente"/>
          <p:cNvSpPr/>
          <p:nvPr/>
        </p:nvSpPr>
        <p:spPr>
          <a:xfrm flipH="false" flipV="false" rot="-3630958">
            <a:off x="-1578066" y="7377620"/>
            <a:ext cx="4955934" cy="2205222"/>
          </a:xfrm>
          <a:custGeom>
            <a:avLst/>
            <a:gdLst/>
            <a:ahLst/>
            <a:cxnLst/>
            <a:rect r="r" b="b" t="t" l="l"/>
            <a:pathLst>
              <a:path h="2205222" w="4955934">
                <a:moveTo>
                  <a:pt x="0" y="0"/>
                </a:moveTo>
                <a:lnTo>
                  <a:pt x="4955934" y="0"/>
                </a:lnTo>
                <a:lnTo>
                  <a:pt x="4955934" y="2205222"/>
                </a:lnTo>
                <a:lnTo>
                  <a:pt x="0" y="22052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890" t="-20418" r="-4402" b="-22798"/>
            </a:stretch>
          </a:blipFill>
        </p:spPr>
      </p:sp>
      <p:sp>
        <p:nvSpPr>
          <p:cNvPr name="Freeform 10" id="10" descr="Círculo  Descripción generada automáticamente"/>
          <p:cNvSpPr/>
          <p:nvPr/>
        </p:nvSpPr>
        <p:spPr>
          <a:xfrm flipH="false" flipV="false" rot="0">
            <a:off x="682976" y="2153502"/>
            <a:ext cx="1603094" cy="1598486"/>
          </a:xfrm>
          <a:custGeom>
            <a:avLst/>
            <a:gdLst/>
            <a:ahLst/>
            <a:cxnLst/>
            <a:rect r="r" b="b" t="t" l="l"/>
            <a:pathLst>
              <a:path h="1598486" w="1603094">
                <a:moveTo>
                  <a:pt x="0" y="0"/>
                </a:moveTo>
                <a:lnTo>
                  <a:pt x="1603094" y="0"/>
                </a:lnTo>
                <a:lnTo>
                  <a:pt x="1603094" y="1598486"/>
                </a:lnTo>
                <a:lnTo>
                  <a:pt x="0" y="15984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3858" t="-7549" r="-50918" b="-7969"/>
            </a:stretch>
          </a:blipFill>
        </p:spPr>
      </p:sp>
      <p:sp>
        <p:nvSpPr>
          <p:cNvPr name="Freeform 11" id="11" descr="Imagen que contiene Forma  Descripción generada automáticamente"/>
          <p:cNvSpPr/>
          <p:nvPr/>
        </p:nvSpPr>
        <p:spPr>
          <a:xfrm flipH="false" flipV="false" rot="0">
            <a:off x="14765150" y="-2100"/>
            <a:ext cx="3522854" cy="2269900"/>
          </a:xfrm>
          <a:custGeom>
            <a:avLst/>
            <a:gdLst/>
            <a:ahLst/>
            <a:cxnLst/>
            <a:rect r="r" b="b" t="t" l="l"/>
            <a:pathLst>
              <a:path h="2269900" w="3522854">
                <a:moveTo>
                  <a:pt x="0" y="0"/>
                </a:moveTo>
                <a:lnTo>
                  <a:pt x="3522854" y="0"/>
                </a:lnTo>
                <a:lnTo>
                  <a:pt x="3522854" y="2269900"/>
                </a:lnTo>
                <a:lnTo>
                  <a:pt x="0" y="22699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69616" t="-111785" r="-90147" b="-14987"/>
            </a:stretch>
          </a:blipFill>
        </p:spPr>
      </p:sp>
      <p:sp>
        <p:nvSpPr>
          <p:cNvPr name="Freeform 12" id="12" descr="Icono  Descripción generada automáticamente"/>
          <p:cNvSpPr/>
          <p:nvPr/>
        </p:nvSpPr>
        <p:spPr>
          <a:xfrm flipH="false" flipV="false" rot="-960812">
            <a:off x="-708216" y="8764406"/>
            <a:ext cx="3910576" cy="1732652"/>
          </a:xfrm>
          <a:custGeom>
            <a:avLst/>
            <a:gdLst/>
            <a:ahLst/>
            <a:cxnLst/>
            <a:rect r="r" b="b" t="t" l="l"/>
            <a:pathLst>
              <a:path h="1732652" w="3910576">
                <a:moveTo>
                  <a:pt x="0" y="0"/>
                </a:moveTo>
                <a:lnTo>
                  <a:pt x="3910576" y="0"/>
                </a:lnTo>
                <a:lnTo>
                  <a:pt x="3910576" y="1732652"/>
                </a:lnTo>
                <a:lnTo>
                  <a:pt x="0" y="173265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039" t="-19459" r="-6273" b="-19319"/>
            </a:stretch>
          </a:blipFill>
        </p:spPr>
      </p:sp>
      <p:sp>
        <p:nvSpPr>
          <p:cNvPr name="Freeform 13" id="13" descr="Imagen que contiene luz, lámpara  Descripción generada automáticamente"/>
          <p:cNvSpPr/>
          <p:nvPr/>
        </p:nvSpPr>
        <p:spPr>
          <a:xfrm flipH="false" flipV="false" rot="0">
            <a:off x="1961128" y="7229588"/>
            <a:ext cx="943008" cy="903252"/>
          </a:xfrm>
          <a:custGeom>
            <a:avLst/>
            <a:gdLst/>
            <a:ahLst/>
            <a:cxnLst/>
            <a:rect r="r" b="b" t="t" l="l"/>
            <a:pathLst>
              <a:path h="903252" w="943008">
                <a:moveTo>
                  <a:pt x="0" y="0"/>
                </a:moveTo>
                <a:lnTo>
                  <a:pt x="943008" y="0"/>
                </a:lnTo>
                <a:lnTo>
                  <a:pt x="943008" y="903252"/>
                </a:lnTo>
                <a:lnTo>
                  <a:pt x="0" y="9032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47959" t="-6980" r="-45027" b="-6352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59136" y="4733576"/>
            <a:ext cx="165596" cy="165596"/>
            <a:chOff x="0" y="0"/>
            <a:chExt cx="220795" cy="22079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2866512" y="4750260"/>
            <a:ext cx="156880" cy="156880"/>
            <a:chOff x="0" y="0"/>
            <a:chExt cx="209173" cy="20917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9296" cy="209296"/>
            </a:xfrm>
            <a:custGeom>
              <a:avLst/>
              <a:gdLst/>
              <a:ahLst/>
              <a:cxnLst/>
              <a:rect r="r" b="b" t="t" l="l"/>
              <a:pathLst>
                <a:path h="209296" w="209296">
                  <a:moveTo>
                    <a:pt x="0" y="104648"/>
                  </a:moveTo>
                  <a:cubicBezTo>
                    <a:pt x="0" y="46863"/>
                    <a:pt x="46863" y="0"/>
                    <a:pt x="104648" y="0"/>
                  </a:cubicBezTo>
                  <a:cubicBezTo>
                    <a:pt x="162433" y="0"/>
                    <a:pt x="209296" y="46863"/>
                    <a:pt x="209296" y="104648"/>
                  </a:cubicBezTo>
                  <a:cubicBezTo>
                    <a:pt x="209296" y="162433"/>
                    <a:pt x="162433" y="209296"/>
                    <a:pt x="104648" y="209296"/>
                  </a:cubicBezTo>
                  <a:cubicBezTo>
                    <a:pt x="46863" y="209296"/>
                    <a:pt x="0" y="162306"/>
                    <a:pt x="0" y="104648"/>
                  </a:cubicBezTo>
                  <a:close/>
                </a:path>
              </a:pathLst>
            </a:custGeom>
            <a:solidFill>
              <a:srgbClr val="F3BB30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3177334" y="2650410"/>
            <a:ext cx="295168" cy="295168"/>
            <a:chOff x="0" y="0"/>
            <a:chExt cx="393557" cy="39355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93573" cy="393573"/>
            </a:xfrm>
            <a:custGeom>
              <a:avLst/>
              <a:gdLst/>
              <a:ahLst/>
              <a:cxnLst/>
              <a:rect r="r" b="b" t="t" l="l"/>
              <a:pathLst>
                <a:path h="393573" w="393573">
                  <a:moveTo>
                    <a:pt x="0" y="196723"/>
                  </a:moveTo>
                  <a:cubicBezTo>
                    <a:pt x="0" y="88138"/>
                    <a:pt x="88138" y="0"/>
                    <a:pt x="196723" y="0"/>
                  </a:cubicBezTo>
                  <a:cubicBezTo>
                    <a:pt x="305308" y="0"/>
                    <a:pt x="393573" y="88138"/>
                    <a:pt x="393573" y="196723"/>
                  </a:cubicBezTo>
                  <a:cubicBezTo>
                    <a:pt x="393573" y="305308"/>
                    <a:pt x="305435" y="393573"/>
                    <a:pt x="196723" y="393573"/>
                  </a:cubicBezTo>
                  <a:cubicBezTo>
                    <a:pt x="88011" y="393573"/>
                    <a:pt x="0" y="305435"/>
                    <a:pt x="0" y="196723"/>
                  </a:cubicBezTo>
                  <a:close/>
                </a:path>
              </a:pathLst>
            </a:custGeom>
            <a:solidFill>
              <a:srgbClr val="F3BB30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3450468" y="5279860"/>
            <a:ext cx="165596" cy="165596"/>
            <a:chOff x="0" y="0"/>
            <a:chExt cx="220795" cy="22079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998DD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4037612" y="3476790"/>
            <a:ext cx="156880" cy="156880"/>
            <a:chOff x="0" y="0"/>
            <a:chExt cx="209173" cy="20917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09296" cy="209296"/>
            </a:xfrm>
            <a:custGeom>
              <a:avLst/>
              <a:gdLst/>
              <a:ahLst/>
              <a:cxnLst/>
              <a:rect r="r" b="b" t="t" l="l"/>
              <a:pathLst>
                <a:path h="209296" w="209296">
                  <a:moveTo>
                    <a:pt x="0" y="104648"/>
                  </a:moveTo>
                  <a:cubicBezTo>
                    <a:pt x="0" y="46863"/>
                    <a:pt x="46863" y="0"/>
                    <a:pt x="104648" y="0"/>
                  </a:cubicBezTo>
                  <a:cubicBezTo>
                    <a:pt x="162433" y="0"/>
                    <a:pt x="209296" y="46863"/>
                    <a:pt x="209296" y="104648"/>
                  </a:cubicBezTo>
                  <a:cubicBezTo>
                    <a:pt x="209296" y="162433"/>
                    <a:pt x="162433" y="209296"/>
                    <a:pt x="104648" y="209296"/>
                  </a:cubicBezTo>
                  <a:cubicBezTo>
                    <a:pt x="46863" y="209296"/>
                    <a:pt x="0" y="162306"/>
                    <a:pt x="0" y="10464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5002300" y="7671292"/>
            <a:ext cx="295168" cy="295168"/>
            <a:chOff x="0" y="0"/>
            <a:chExt cx="393557" cy="39355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93573" cy="393573"/>
            </a:xfrm>
            <a:custGeom>
              <a:avLst/>
              <a:gdLst/>
              <a:ahLst/>
              <a:cxnLst/>
              <a:rect r="r" b="b" t="t" l="l"/>
              <a:pathLst>
                <a:path h="393573" w="393573">
                  <a:moveTo>
                    <a:pt x="0" y="196723"/>
                  </a:moveTo>
                  <a:cubicBezTo>
                    <a:pt x="0" y="88138"/>
                    <a:pt x="88138" y="0"/>
                    <a:pt x="196723" y="0"/>
                  </a:cubicBezTo>
                  <a:cubicBezTo>
                    <a:pt x="305308" y="0"/>
                    <a:pt x="393573" y="88138"/>
                    <a:pt x="393573" y="196723"/>
                  </a:cubicBezTo>
                  <a:cubicBezTo>
                    <a:pt x="393573" y="305308"/>
                    <a:pt x="305435" y="393573"/>
                    <a:pt x="196723" y="393573"/>
                  </a:cubicBezTo>
                  <a:cubicBezTo>
                    <a:pt x="88011" y="393573"/>
                    <a:pt x="0" y="305435"/>
                    <a:pt x="0" y="1967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5297468" y="5045480"/>
            <a:ext cx="165596" cy="165596"/>
            <a:chOff x="0" y="0"/>
            <a:chExt cx="220795" cy="22079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6244936" y="3196926"/>
            <a:ext cx="165596" cy="165596"/>
            <a:chOff x="0" y="0"/>
            <a:chExt cx="220795" cy="22079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FF8BFF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3893718" y="8765090"/>
            <a:ext cx="156880" cy="156880"/>
            <a:chOff x="0" y="0"/>
            <a:chExt cx="209173" cy="20917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09296" cy="209296"/>
            </a:xfrm>
            <a:custGeom>
              <a:avLst/>
              <a:gdLst/>
              <a:ahLst/>
              <a:cxnLst/>
              <a:rect r="r" b="b" t="t" l="l"/>
              <a:pathLst>
                <a:path h="209296" w="209296">
                  <a:moveTo>
                    <a:pt x="0" y="104648"/>
                  </a:moveTo>
                  <a:cubicBezTo>
                    <a:pt x="0" y="46863"/>
                    <a:pt x="46863" y="0"/>
                    <a:pt x="104648" y="0"/>
                  </a:cubicBezTo>
                  <a:cubicBezTo>
                    <a:pt x="162433" y="0"/>
                    <a:pt x="209296" y="46863"/>
                    <a:pt x="209296" y="104648"/>
                  </a:cubicBezTo>
                  <a:cubicBezTo>
                    <a:pt x="209296" y="162433"/>
                    <a:pt x="162433" y="209296"/>
                    <a:pt x="104648" y="209296"/>
                  </a:cubicBezTo>
                  <a:cubicBezTo>
                    <a:pt x="46863" y="209296"/>
                    <a:pt x="0" y="162306"/>
                    <a:pt x="0" y="10464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16092988" y="0"/>
            <a:ext cx="2195010" cy="2195010"/>
          </a:xfrm>
          <a:custGeom>
            <a:avLst/>
            <a:gdLst/>
            <a:ahLst/>
            <a:cxnLst/>
            <a:rect r="r" b="b" t="t" l="l"/>
            <a:pathLst>
              <a:path h="2195010" w="2195010">
                <a:moveTo>
                  <a:pt x="0" y="0"/>
                </a:moveTo>
                <a:lnTo>
                  <a:pt x="2195010" y="0"/>
                </a:lnTo>
                <a:lnTo>
                  <a:pt x="2195010" y="2195010"/>
                </a:lnTo>
                <a:lnTo>
                  <a:pt x="0" y="219501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Icono  Descripción generada automáticamente"/>
          <p:cNvSpPr/>
          <p:nvPr/>
        </p:nvSpPr>
        <p:spPr>
          <a:xfrm flipH="false" flipV="false" rot="-10800000">
            <a:off x="14950700" y="-28300"/>
            <a:ext cx="3415900" cy="2887100"/>
          </a:xfrm>
          <a:custGeom>
            <a:avLst/>
            <a:gdLst/>
            <a:ahLst/>
            <a:cxnLst/>
            <a:rect r="r" b="b" t="t" l="l"/>
            <a:pathLst>
              <a:path h="2887100" w="3415900">
                <a:moveTo>
                  <a:pt x="0" y="0"/>
                </a:moveTo>
                <a:lnTo>
                  <a:pt x="3415900" y="0"/>
                </a:lnTo>
                <a:lnTo>
                  <a:pt x="3415900" y="2887100"/>
                </a:lnTo>
                <a:lnTo>
                  <a:pt x="0" y="2887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0941" t="-57418" r="-7597" b="-81199"/>
            </a:stretch>
          </a:blipFill>
        </p:spPr>
      </p:sp>
      <p:sp>
        <p:nvSpPr>
          <p:cNvPr name="Freeform 3" id="3" descr="Forma  Descripción generada automáticamente"/>
          <p:cNvSpPr/>
          <p:nvPr/>
        </p:nvSpPr>
        <p:spPr>
          <a:xfrm flipH="true" flipV="false" rot="0">
            <a:off x="-1826026" y="1358986"/>
            <a:ext cx="4573910" cy="2269922"/>
          </a:xfrm>
          <a:custGeom>
            <a:avLst/>
            <a:gdLst/>
            <a:ahLst/>
            <a:cxnLst/>
            <a:rect r="r" b="b" t="t" l="l"/>
            <a:pathLst>
              <a:path h="2269922" w="4573910">
                <a:moveTo>
                  <a:pt x="4573910" y="0"/>
                </a:moveTo>
                <a:lnTo>
                  <a:pt x="0" y="0"/>
                </a:lnTo>
                <a:lnTo>
                  <a:pt x="0" y="2269922"/>
                </a:lnTo>
                <a:lnTo>
                  <a:pt x="4573910" y="2269922"/>
                </a:lnTo>
                <a:lnTo>
                  <a:pt x="4573910" y="0"/>
                </a:lnTo>
                <a:close/>
              </a:path>
            </a:pathLst>
          </a:custGeom>
          <a:blipFill>
            <a:blip r:embed="rId4"/>
            <a:stretch>
              <a:fillRect l="-7309" t="-14628" r="-8071" b="-16148"/>
            </a:stretch>
          </a:blipFill>
        </p:spPr>
      </p:sp>
      <p:sp>
        <p:nvSpPr>
          <p:cNvPr name="Freeform 4" id="4" descr="Patrón de fondo  Descripción generada automáticamente con confianza baja"/>
          <p:cNvSpPr/>
          <p:nvPr/>
        </p:nvSpPr>
        <p:spPr>
          <a:xfrm flipH="false" flipV="false" rot="-10800000">
            <a:off x="16833546" y="-28302"/>
            <a:ext cx="1561354" cy="1580002"/>
          </a:xfrm>
          <a:custGeom>
            <a:avLst/>
            <a:gdLst/>
            <a:ahLst/>
            <a:cxnLst/>
            <a:rect r="r" b="b" t="t" l="l"/>
            <a:pathLst>
              <a:path h="1580002" w="1561354">
                <a:moveTo>
                  <a:pt x="0" y="0"/>
                </a:moveTo>
                <a:lnTo>
                  <a:pt x="1561354" y="0"/>
                </a:lnTo>
                <a:lnTo>
                  <a:pt x="1561354" y="1580002"/>
                </a:lnTo>
                <a:lnTo>
                  <a:pt x="0" y="15800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7216" t="-86315" r="-11528" b="-46448"/>
            </a:stretch>
          </a:blipFill>
        </p:spPr>
      </p:sp>
      <p:sp>
        <p:nvSpPr>
          <p:cNvPr name="Freeform 5" id="5" descr="Icono  Descripción generada automáticamente"/>
          <p:cNvSpPr/>
          <p:nvPr/>
        </p:nvSpPr>
        <p:spPr>
          <a:xfrm flipH="false" flipV="false" rot="0">
            <a:off x="-170150" y="8668950"/>
            <a:ext cx="3703046" cy="1719598"/>
          </a:xfrm>
          <a:custGeom>
            <a:avLst/>
            <a:gdLst/>
            <a:ahLst/>
            <a:cxnLst/>
            <a:rect r="r" b="b" t="t" l="l"/>
            <a:pathLst>
              <a:path h="1719598" w="3703046">
                <a:moveTo>
                  <a:pt x="0" y="0"/>
                </a:moveTo>
                <a:lnTo>
                  <a:pt x="3703046" y="0"/>
                </a:lnTo>
                <a:lnTo>
                  <a:pt x="3703046" y="1719598"/>
                </a:lnTo>
                <a:lnTo>
                  <a:pt x="0" y="1719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4997" t="-65136" r="3288" b="-79195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538770" y="9154440"/>
            <a:ext cx="300838" cy="300838"/>
            <a:chOff x="0" y="0"/>
            <a:chExt cx="401117" cy="4011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1066" cy="401066"/>
            </a:xfrm>
            <a:custGeom>
              <a:avLst/>
              <a:gdLst/>
              <a:ahLst/>
              <a:cxnLst/>
              <a:rect r="r" b="b" t="t" l="l"/>
              <a:pathLst>
                <a:path h="401066" w="401066">
                  <a:moveTo>
                    <a:pt x="0" y="200533"/>
                  </a:moveTo>
                  <a:cubicBezTo>
                    <a:pt x="0" y="89789"/>
                    <a:pt x="89789" y="0"/>
                    <a:pt x="200533" y="0"/>
                  </a:cubicBezTo>
                  <a:cubicBezTo>
                    <a:pt x="311277" y="0"/>
                    <a:pt x="401066" y="89789"/>
                    <a:pt x="401066" y="200533"/>
                  </a:cubicBezTo>
                  <a:cubicBezTo>
                    <a:pt x="401066" y="311277"/>
                    <a:pt x="311277" y="401066"/>
                    <a:pt x="200533" y="401066"/>
                  </a:cubicBezTo>
                  <a:cubicBezTo>
                    <a:pt x="89789" y="401066"/>
                    <a:pt x="0" y="311277"/>
                    <a:pt x="0" y="200533"/>
                  </a:cubicBezTo>
                  <a:close/>
                </a:path>
              </a:pathLst>
            </a:custGeom>
            <a:solidFill>
              <a:srgbClr val="F3BB3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3353734" y="3613342"/>
            <a:ext cx="162000" cy="162000"/>
            <a:chOff x="0" y="0"/>
            <a:chExt cx="216000" cy="21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5900" cy="215900"/>
            </a:xfrm>
            <a:custGeom>
              <a:avLst/>
              <a:gdLst/>
              <a:ahLst/>
              <a:cxnLst/>
              <a:rect r="r" b="b" t="t" l="l"/>
              <a:pathLst>
                <a:path h="215900" w="215900">
                  <a:moveTo>
                    <a:pt x="0" y="107950"/>
                  </a:moveTo>
                  <a:cubicBezTo>
                    <a:pt x="0" y="48387"/>
                    <a:pt x="48387" y="0"/>
                    <a:pt x="107950" y="0"/>
                  </a:cubicBezTo>
                  <a:cubicBezTo>
                    <a:pt x="167513" y="0"/>
                    <a:pt x="215900" y="48387"/>
                    <a:pt x="215900" y="107950"/>
                  </a:cubicBezTo>
                  <a:cubicBezTo>
                    <a:pt x="215900" y="167513"/>
                    <a:pt x="167513" y="215900"/>
                    <a:pt x="107950" y="215900"/>
                  </a:cubicBezTo>
                  <a:cubicBezTo>
                    <a:pt x="48387" y="215900"/>
                    <a:pt x="0" y="167640"/>
                    <a:pt x="0" y="107950"/>
                  </a:cubicBezTo>
                  <a:close/>
                </a:path>
              </a:pathLst>
            </a:custGeom>
            <a:solidFill>
              <a:srgbClr val="998DD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3704301" y="3257530"/>
            <a:ext cx="945799" cy="1195323"/>
          </a:xfrm>
          <a:custGeom>
            <a:avLst/>
            <a:gdLst/>
            <a:ahLst/>
            <a:cxnLst/>
            <a:rect r="r" b="b" t="t" l="l"/>
            <a:pathLst>
              <a:path h="1195323" w="945799">
                <a:moveTo>
                  <a:pt x="0" y="0"/>
                </a:moveTo>
                <a:lnTo>
                  <a:pt x="945800" y="0"/>
                </a:lnTo>
                <a:lnTo>
                  <a:pt x="945800" y="1195323"/>
                </a:lnTo>
                <a:lnTo>
                  <a:pt x="0" y="11953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934029" y="3452136"/>
            <a:ext cx="945799" cy="821663"/>
          </a:xfrm>
          <a:custGeom>
            <a:avLst/>
            <a:gdLst/>
            <a:ahLst/>
            <a:cxnLst/>
            <a:rect r="r" b="b" t="t" l="l"/>
            <a:pathLst>
              <a:path h="821663" w="945799">
                <a:moveTo>
                  <a:pt x="0" y="0"/>
                </a:moveTo>
                <a:lnTo>
                  <a:pt x="945799" y="0"/>
                </a:lnTo>
                <a:lnTo>
                  <a:pt x="945799" y="821663"/>
                </a:lnTo>
                <a:lnTo>
                  <a:pt x="0" y="8216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557500" y="5864033"/>
            <a:ext cx="965689" cy="1207111"/>
          </a:xfrm>
          <a:custGeom>
            <a:avLst/>
            <a:gdLst/>
            <a:ahLst/>
            <a:cxnLst/>
            <a:rect r="r" b="b" t="t" l="l"/>
            <a:pathLst>
              <a:path h="1207111" w="965689">
                <a:moveTo>
                  <a:pt x="0" y="0"/>
                </a:moveTo>
                <a:lnTo>
                  <a:pt x="965689" y="0"/>
                </a:lnTo>
                <a:lnTo>
                  <a:pt x="965689" y="1207111"/>
                </a:lnTo>
                <a:lnTo>
                  <a:pt x="0" y="12071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858883" y="1122450"/>
            <a:ext cx="13328612" cy="1149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12"/>
              </a:lnSpc>
            </a:pPr>
            <a:r>
              <a:rPr lang="en-US" sz="8867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Requisitos no funcionales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02123" y="5436214"/>
            <a:ext cx="7750156" cy="1557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3"/>
              </a:lnSpc>
            </a:pPr>
            <a:r>
              <a:rPr lang="en-US" b="true" sz="2799">
                <a:solidFill>
                  <a:srgbClr val="63298F"/>
                </a:solidFill>
                <a:latin typeface="Arimo Bold"/>
                <a:ea typeface="Arimo Bold"/>
                <a:cs typeface="Arimo Bold"/>
                <a:sym typeface="Arimo Bold"/>
              </a:rPr>
              <a:t>G</a:t>
            </a:r>
            <a:r>
              <a:rPr lang="en-US" b="true" sz="2799">
                <a:solidFill>
                  <a:srgbClr val="63298F"/>
                </a:solidFill>
                <a:latin typeface="Arimo Bold"/>
                <a:ea typeface="Arimo Bold"/>
                <a:cs typeface="Arimo Bold"/>
                <a:sym typeface="Arimo Bold"/>
              </a:rPr>
              <a:t>estión de sesiones</a:t>
            </a:r>
            <a:r>
              <a:rPr lang="en-US" sz="2799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 (JWT, Refresh Tokens)</a:t>
            </a:r>
          </a:p>
          <a:p>
            <a:pPr algn="ctr">
              <a:lnSpc>
                <a:spcPts val="3023"/>
              </a:lnSpc>
            </a:pPr>
            <a:r>
              <a:rPr lang="en-US" b="true" sz="2799">
                <a:solidFill>
                  <a:srgbClr val="63298F"/>
                </a:solidFill>
                <a:latin typeface="Arimo Bold"/>
                <a:ea typeface="Arimo Bold"/>
                <a:cs typeface="Arimo Bold"/>
                <a:sym typeface="Arimo Bold"/>
              </a:rPr>
              <a:t>Cifrado en tránsito</a:t>
            </a:r>
            <a:r>
              <a:rPr lang="en-US" sz="2799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 (HTTPS/TLS)</a:t>
            </a:r>
          </a:p>
          <a:p>
            <a:pPr algn="ctr">
              <a:lnSpc>
                <a:spcPts val="3023"/>
              </a:lnSpc>
            </a:pPr>
            <a:r>
              <a:rPr lang="en-US" b="true" sz="2799">
                <a:solidFill>
                  <a:srgbClr val="63298F"/>
                </a:solidFill>
                <a:latin typeface="Arimo Bold"/>
                <a:ea typeface="Arimo Bold"/>
                <a:cs typeface="Arimo Bold"/>
                <a:sym typeface="Arimo Bold"/>
              </a:rPr>
              <a:t>Cifrado en reposo</a:t>
            </a:r>
            <a:r>
              <a:rPr lang="en-US" sz="2799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 (datos sensibles cifrados)</a:t>
            </a:r>
          </a:p>
          <a:p>
            <a:pPr algn="ctr">
              <a:lnSpc>
                <a:spcPts val="3024"/>
              </a:lnSpc>
            </a:pPr>
            <a:r>
              <a:rPr lang="en-US" b="true" sz="2799">
                <a:solidFill>
                  <a:srgbClr val="63298F"/>
                </a:solidFill>
                <a:latin typeface="Arimo Bold"/>
                <a:ea typeface="Arimo Bold"/>
                <a:cs typeface="Arimo Bold"/>
                <a:sym typeface="Arimo Bold"/>
              </a:rPr>
              <a:t>Políticas de contraseñas</a:t>
            </a:r>
            <a:r>
              <a:rPr lang="en-US" sz="2799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 (Complejidad optima)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44173" y="4614616"/>
            <a:ext cx="7266057" cy="907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2"/>
              </a:lnSpc>
            </a:pPr>
            <a:r>
              <a:rPr lang="en-US" sz="64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Seguridad y privacidad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070029" y="5463947"/>
            <a:ext cx="7063782" cy="1176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3"/>
              </a:lnSpc>
            </a:pPr>
            <a:r>
              <a:rPr lang="en-US" sz="2799" b="true">
                <a:solidFill>
                  <a:srgbClr val="63298F"/>
                </a:solidFill>
                <a:latin typeface="Arimo Bold"/>
                <a:ea typeface="Arimo Bold"/>
                <a:cs typeface="Arimo Bold"/>
                <a:sym typeface="Arimo Bold"/>
              </a:rPr>
              <a:t>Disponibilidad objetivo ≥ 98%</a:t>
            </a:r>
          </a:p>
          <a:p>
            <a:pPr algn="ctr">
              <a:lnSpc>
                <a:spcPts val="3023"/>
              </a:lnSpc>
            </a:pPr>
            <a:r>
              <a:rPr lang="en-US" sz="2799" b="true">
                <a:solidFill>
                  <a:srgbClr val="63298F"/>
                </a:solidFill>
                <a:latin typeface="Arimo Bold"/>
                <a:ea typeface="Arimo Bold"/>
                <a:cs typeface="Arimo Bold"/>
                <a:sym typeface="Arimo Bold"/>
              </a:rPr>
              <a:t>Backups automáticos diarios</a:t>
            </a:r>
          </a:p>
          <a:p>
            <a:pPr algn="ctr">
              <a:lnSpc>
                <a:spcPts val="3023"/>
              </a:lnSpc>
            </a:pPr>
            <a:r>
              <a:rPr lang="en-US" b="true" sz="2799">
                <a:solidFill>
                  <a:srgbClr val="63298F"/>
                </a:solidFill>
                <a:latin typeface="Arimo Bold"/>
                <a:ea typeface="Arimo Bold"/>
                <a:cs typeface="Arimo Bold"/>
                <a:sym typeface="Arimo Bold"/>
              </a:rPr>
              <a:t>Estrategia de fallas</a:t>
            </a:r>
            <a:r>
              <a:rPr lang="en-US" sz="2799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 (estados offline en app)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070029" y="4519528"/>
            <a:ext cx="6673798" cy="907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2"/>
              </a:lnSpc>
            </a:pPr>
            <a:r>
              <a:rPr lang="en-US" sz="64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Disponibilidad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922059" y="2281408"/>
            <a:ext cx="8443882" cy="414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4"/>
              </a:lnSpc>
            </a:pPr>
            <a:r>
              <a:rPr lang="en-US" sz="2799">
                <a:solidFill>
                  <a:srgbClr val="63298F"/>
                </a:solidFill>
                <a:latin typeface="Arimo"/>
                <a:ea typeface="Arimo"/>
                <a:cs typeface="Arimo"/>
                <a:sym typeface="Arimo"/>
              </a:rPr>
              <a:t>Roomaid es una aplicación móvil que integra: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563971" y="8272228"/>
            <a:ext cx="6847181" cy="1176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3"/>
              </a:lnSpc>
            </a:pPr>
            <a:r>
              <a:rPr lang="en-US" sz="2799" b="true">
                <a:solidFill>
                  <a:srgbClr val="63298F"/>
                </a:solidFill>
                <a:latin typeface="Arimo Bold"/>
                <a:ea typeface="Arimo Bold"/>
                <a:cs typeface="Arimo Bold"/>
                <a:sym typeface="Arimo Bold"/>
              </a:rPr>
              <a:t>Integridad referencial</a:t>
            </a:r>
          </a:p>
          <a:p>
            <a:pPr algn="ctr">
              <a:lnSpc>
                <a:spcPts val="3023"/>
              </a:lnSpc>
            </a:pPr>
            <a:r>
              <a:rPr lang="en-US" sz="2799" b="true">
                <a:solidFill>
                  <a:srgbClr val="63298F"/>
                </a:solidFill>
                <a:latin typeface="Arimo Bold"/>
                <a:ea typeface="Arimo Bold"/>
                <a:cs typeface="Arimo Bold"/>
                <a:sym typeface="Arimo Bold"/>
              </a:rPr>
              <a:t>Validaciones a nivel dominio</a:t>
            </a:r>
          </a:p>
          <a:p>
            <a:pPr algn="ctr">
              <a:lnSpc>
                <a:spcPts val="3023"/>
              </a:lnSpc>
            </a:pPr>
            <a:r>
              <a:rPr lang="en-US" b="true" sz="2799">
                <a:solidFill>
                  <a:srgbClr val="63298F"/>
                </a:solidFill>
                <a:latin typeface="Arimo Bold"/>
                <a:ea typeface="Arimo Bold"/>
                <a:cs typeface="Arimo Bold"/>
                <a:sym typeface="Arimo Bold"/>
              </a:rPr>
              <a:t>Retención de logs/chats/archivos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922059" y="7246681"/>
            <a:ext cx="8878256" cy="907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2"/>
              </a:lnSpc>
            </a:pPr>
            <a:r>
              <a:rPr lang="en-US" sz="64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Datos y reglas de negocio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6092990" y="0"/>
            <a:ext cx="2195010" cy="2195010"/>
          </a:xfrm>
          <a:custGeom>
            <a:avLst/>
            <a:gdLst/>
            <a:ahLst/>
            <a:cxnLst/>
            <a:rect r="r" b="b" t="t" l="l"/>
            <a:pathLst>
              <a:path h="2195010" w="2195010">
                <a:moveTo>
                  <a:pt x="0" y="0"/>
                </a:moveTo>
                <a:lnTo>
                  <a:pt x="2195010" y="0"/>
                </a:lnTo>
                <a:lnTo>
                  <a:pt x="2195010" y="2195010"/>
                </a:lnTo>
                <a:lnTo>
                  <a:pt x="0" y="219501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Un dibujo de un animal  Descripción generada automáticamente con confianza baja"/>
          <p:cNvSpPr/>
          <p:nvPr/>
        </p:nvSpPr>
        <p:spPr>
          <a:xfrm flipH="false" flipV="false" rot="10336870">
            <a:off x="-276220" y="-211826"/>
            <a:ext cx="3448046" cy="5573938"/>
          </a:xfrm>
          <a:custGeom>
            <a:avLst/>
            <a:gdLst/>
            <a:ahLst/>
            <a:cxnLst/>
            <a:rect r="r" b="b" t="t" l="l"/>
            <a:pathLst>
              <a:path h="5573938" w="3448046">
                <a:moveTo>
                  <a:pt x="0" y="0"/>
                </a:moveTo>
                <a:lnTo>
                  <a:pt x="3448046" y="0"/>
                </a:lnTo>
                <a:lnTo>
                  <a:pt x="3448046" y="5573938"/>
                </a:lnTo>
                <a:lnTo>
                  <a:pt x="0" y="5573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177" t="-86017" r="-558023" b="-45448"/>
            </a:stretch>
          </a:blipFill>
        </p:spPr>
      </p:sp>
      <p:sp>
        <p:nvSpPr>
          <p:cNvPr name="Freeform 3" id="3" descr="Icono  Descripción generada automáticamente"/>
          <p:cNvSpPr/>
          <p:nvPr/>
        </p:nvSpPr>
        <p:spPr>
          <a:xfrm flipH="true" flipV="false" rot="-10800000">
            <a:off x="-77800" y="-64738"/>
            <a:ext cx="2019140" cy="1604206"/>
          </a:xfrm>
          <a:custGeom>
            <a:avLst/>
            <a:gdLst/>
            <a:ahLst/>
            <a:cxnLst/>
            <a:rect r="r" b="b" t="t" l="l"/>
            <a:pathLst>
              <a:path h="1604206" w="2019140">
                <a:moveTo>
                  <a:pt x="2019140" y="0"/>
                </a:moveTo>
                <a:lnTo>
                  <a:pt x="0" y="0"/>
                </a:lnTo>
                <a:lnTo>
                  <a:pt x="0" y="1604206"/>
                </a:lnTo>
                <a:lnTo>
                  <a:pt x="2019140" y="1604206"/>
                </a:lnTo>
                <a:lnTo>
                  <a:pt x="2019140" y="0"/>
                </a:lnTo>
                <a:close/>
              </a:path>
            </a:pathLst>
          </a:custGeom>
          <a:blipFill>
            <a:blip r:embed="rId4"/>
            <a:stretch>
              <a:fillRect l="-262086" t="-63026" r="-7846" b="-98884"/>
            </a:stretch>
          </a:blipFill>
        </p:spPr>
      </p:sp>
      <p:sp>
        <p:nvSpPr>
          <p:cNvPr name="Freeform 4" id="4" descr="Forma  Descripción generada automáticamente"/>
          <p:cNvSpPr/>
          <p:nvPr/>
        </p:nvSpPr>
        <p:spPr>
          <a:xfrm flipH="false" flipV="false" rot="0">
            <a:off x="-1170034" y="8637374"/>
            <a:ext cx="2195252" cy="1089450"/>
          </a:xfrm>
          <a:custGeom>
            <a:avLst/>
            <a:gdLst/>
            <a:ahLst/>
            <a:cxnLst/>
            <a:rect r="r" b="b" t="t" l="l"/>
            <a:pathLst>
              <a:path h="1089450" w="2195252">
                <a:moveTo>
                  <a:pt x="0" y="0"/>
                </a:moveTo>
                <a:lnTo>
                  <a:pt x="2195252" y="0"/>
                </a:lnTo>
                <a:lnTo>
                  <a:pt x="2195252" y="1089450"/>
                </a:lnTo>
                <a:lnTo>
                  <a:pt x="0" y="10894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309" t="-14628" r="-8071" b="-16148"/>
            </a:stretch>
          </a:blipFill>
        </p:spPr>
      </p:sp>
      <p:sp>
        <p:nvSpPr>
          <p:cNvPr name="Freeform 5" id="5" descr="Forma  Descripción generada automáticamente"/>
          <p:cNvSpPr/>
          <p:nvPr/>
        </p:nvSpPr>
        <p:spPr>
          <a:xfrm flipH="true" flipV="false" rot="5400000">
            <a:off x="12597112" y="-793012"/>
            <a:ext cx="4573910" cy="2269922"/>
          </a:xfrm>
          <a:custGeom>
            <a:avLst/>
            <a:gdLst/>
            <a:ahLst/>
            <a:cxnLst/>
            <a:rect r="r" b="b" t="t" l="l"/>
            <a:pathLst>
              <a:path h="2269922" w="4573910">
                <a:moveTo>
                  <a:pt x="4573910" y="0"/>
                </a:moveTo>
                <a:lnTo>
                  <a:pt x="0" y="0"/>
                </a:lnTo>
                <a:lnTo>
                  <a:pt x="0" y="2269922"/>
                </a:lnTo>
                <a:lnTo>
                  <a:pt x="4573910" y="2269922"/>
                </a:lnTo>
                <a:lnTo>
                  <a:pt x="4573910" y="0"/>
                </a:lnTo>
                <a:close/>
              </a:path>
            </a:pathLst>
          </a:custGeom>
          <a:blipFill>
            <a:blip r:embed="rId5"/>
            <a:stretch>
              <a:fillRect l="-7309" t="-14628" r="-8071" b="-16148"/>
            </a:stretch>
          </a:blipFill>
        </p:spPr>
      </p:sp>
      <p:sp>
        <p:nvSpPr>
          <p:cNvPr name="Freeform 6" id="6" descr="Patrón de fondo  Descripción generada automáticamente con confianza baja"/>
          <p:cNvSpPr/>
          <p:nvPr/>
        </p:nvSpPr>
        <p:spPr>
          <a:xfrm flipH="true" flipV="false" rot="0">
            <a:off x="16395330" y="8214874"/>
            <a:ext cx="1892668" cy="2058270"/>
          </a:xfrm>
          <a:custGeom>
            <a:avLst/>
            <a:gdLst/>
            <a:ahLst/>
            <a:cxnLst/>
            <a:rect r="r" b="b" t="t" l="l"/>
            <a:pathLst>
              <a:path h="2058270" w="1892668">
                <a:moveTo>
                  <a:pt x="1892668" y="0"/>
                </a:moveTo>
                <a:lnTo>
                  <a:pt x="0" y="0"/>
                </a:lnTo>
                <a:lnTo>
                  <a:pt x="0" y="2058270"/>
                </a:lnTo>
                <a:lnTo>
                  <a:pt x="1892668" y="2058270"/>
                </a:lnTo>
                <a:lnTo>
                  <a:pt x="1892668" y="0"/>
                </a:lnTo>
                <a:close/>
              </a:path>
            </a:pathLst>
          </a:custGeom>
          <a:blipFill>
            <a:blip r:embed="rId6"/>
            <a:stretch>
              <a:fillRect l="-337143" t="-86224" r="-12375" b="-4628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62533" y="1398254"/>
            <a:ext cx="10162942" cy="1395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68"/>
              </a:lnSpc>
            </a:pPr>
            <a:r>
              <a:rPr lang="en-US" sz="108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Contenidos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25538" y="3361888"/>
            <a:ext cx="1412703" cy="1509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615"/>
              </a:lnSpc>
            </a:pPr>
            <a:r>
              <a:rPr lang="en-US" sz="10754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82024" y="3380142"/>
            <a:ext cx="1412703" cy="1509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615"/>
              </a:lnSpc>
            </a:pPr>
            <a:r>
              <a:rPr lang="en-US" sz="10754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51925" y="3520304"/>
            <a:ext cx="2632785" cy="521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374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Contexto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08410" y="3538559"/>
            <a:ext cx="2632785" cy="521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374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Problema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59525" y="3361888"/>
            <a:ext cx="1419366" cy="1509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615"/>
              </a:lnSpc>
            </a:pPr>
            <a:r>
              <a:rPr lang="en-US" sz="10754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592690" y="3520304"/>
            <a:ext cx="2632785" cy="521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374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Necesidad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482024" y="5241287"/>
            <a:ext cx="1412703" cy="1509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615"/>
              </a:lnSpc>
            </a:pPr>
            <a:r>
              <a:rPr lang="en-US" sz="10754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06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22852" y="5328149"/>
            <a:ext cx="1412703" cy="1509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615"/>
              </a:lnSpc>
            </a:pPr>
            <a:r>
              <a:rPr lang="en-US" sz="10754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05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008410" y="5399703"/>
            <a:ext cx="3051114" cy="521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374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R.N. funcionales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849239" y="5486565"/>
            <a:ext cx="2632785" cy="521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374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R. funcionales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877132" y="3374907"/>
            <a:ext cx="1419366" cy="1509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615"/>
              </a:lnSpc>
            </a:pPr>
            <a:r>
              <a:rPr lang="en-US" sz="10754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04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410298" y="3533324"/>
            <a:ext cx="2632785" cy="521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374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Solución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707056" y="3228942"/>
            <a:ext cx="165408" cy="165408"/>
            <a:chOff x="0" y="0"/>
            <a:chExt cx="220544" cy="22054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20599" cy="220599"/>
            </a:xfrm>
            <a:custGeom>
              <a:avLst/>
              <a:gdLst/>
              <a:ahLst/>
              <a:cxnLst/>
              <a:rect r="r" b="b" t="t" l="l"/>
              <a:pathLst>
                <a:path h="220599" w="220599">
                  <a:moveTo>
                    <a:pt x="0" y="0"/>
                  </a:moveTo>
                  <a:lnTo>
                    <a:pt x="220599" y="0"/>
                  </a:lnTo>
                  <a:lnTo>
                    <a:pt x="220599" y="220599"/>
                  </a:lnTo>
                  <a:lnTo>
                    <a:pt x="0" y="220599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068836" y="2178724"/>
            <a:ext cx="156702" cy="156702"/>
            <a:chOff x="0" y="0"/>
            <a:chExt cx="208936" cy="20893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09042" cy="209042"/>
            </a:xfrm>
            <a:custGeom>
              <a:avLst/>
              <a:gdLst/>
              <a:ahLst/>
              <a:cxnLst/>
              <a:rect r="r" b="b" t="t" l="l"/>
              <a:pathLst>
                <a:path h="209042" w="209042">
                  <a:moveTo>
                    <a:pt x="0" y="104521"/>
                  </a:moveTo>
                  <a:cubicBezTo>
                    <a:pt x="0" y="46736"/>
                    <a:pt x="46736" y="0"/>
                    <a:pt x="104521" y="0"/>
                  </a:cubicBezTo>
                  <a:cubicBezTo>
                    <a:pt x="162306" y="0"/>
                    <a:pt x="209042" y="46736"/>
                    <a:pt x="209042" y="104521"/>
                  </a:cubicBezTo>
                  <a:cubicBezTo>
                    <a:pt x="209042" y="162306"/>
                    <a:pt x="162306" y="209042"/>
                    <a:pt x="104521" y="209042"/>
                  </a:cubicBezTo>
                  <a:cubicBezTo>
                    <a:pt x="46736" y="209042"/>
                    <a:pt x="0" y="162179"/>
                    <a:pt x="0" y="10452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5862326" y="1836368"/>
            <a:ext cx="156702" cy="156702"/>
            <a:chOff x="0" y="0"/>
            <a:chExt cx="208936" cy="20893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09042" cy="209042"/>
            </a:xfrm>
            <a:custGeom>
              <a:avLst/>
              <a:gdLst/>
              <a:ahLst/>
              <a:cxnLst/>
              <a:rect r="r" b="b" t="t" l="l"/>
              <a:pathLst>
                <a:path h="209042" w="209042">
                  <a:moveTo>
                    <a:pt x="0" y="104521"/>
                  </a:moveTo>
                  <a:cubicBezTo>
                    <a:pt x="0" y="46736"/>
                    <a:pt x="46736" y="0"/>
                    <a:pt x="104521" y="0"/>
                  </a:cubicBezTo>
                  <a:cubicBezTo>
                    <a:pt x="162306" y="0"/>
                    <a:pt x="209042" y="46736"/>
                    <a:pt x="209042" y="104521"/>
                  </a:cubicBezTo>
                  <a:cubicBezTo>
                    <a:pt x="209042" y="162306"/>
                    <a:pt x="162306" y="209042"/>
                    <a:pt x="104521" y="209042"/>
                  </a:cubicBezTo>
                  <a:cubicBezTo>
                    <a:pt x="46736" y="209042"/>
                    <a:pt x="0" y="162179"/>
                    <a:pt x="0" y="10452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6634080" y="2628904"/>
            <a:ext cx="294834" cy="294834"/>
            <a:chOff x="0" y="0"/>
            <a:chExt cx="393112" cy="39311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93065" cy="393065"/>
            </a:xfrm>
            <a:custGeom>
              <a:avLst/>
              <a:gdLst/>
              <a:ahLst/>
              <a:cxnLst/>
              <a:rect r="r" b="b" t="t" l="l"/>
              <a:pathLst>
                <a:path h="393065" w="393065">
                  <a:moveTo>
                    <a:pt x="0" y="196596"/>
                  </a:moveTo>
                  <a:cubicBezTo>
                    <a:pt x="0" y="88011"/>
                    <a:pt x="88011" y="0"/>
                    <a:pt x="196596" y="0"/>
                  </a:cubicBezTo>
                  <a:cubicBezTo>
                    <a:pt x="305181" y="0"/>
                    <a:pt x="393065" y="88011"/>
                    <a:pt x="393065" y="196596"/>
                  </a:cubicBezTo>
                  <a:cubicBezTo>
                    <a:pt x="393065" y="305181"/>
                    <a:pt x="305054" y="393065"/>
                    <a:pt x="196596" y="393065"/>
                  </a:cubicBezTo>
                  <a:cubicBezTo>
                    <a:pt x="88138" y="393065"/>
                    <a:pt x="0" y="305054"/>
                    <a:pt x="0" y="19659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2814324" y="1849450"/>
            <a:ext cx="294834" cy="294834"/>
            <a:chOff x="0" y="0"/>
            <a:chExt cx="393112" cy="39311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93065" cy="393065"/>
            </a:xfrm>
            <a:custGeom>
              <a:avLst/>
              <a:gdLst/>
              <a:ahLst/>
              <a:cxnLst/>
              <a:rect r="r" b="b" t="t" l="l"/>
              <a:pathLst>
                <a:path h="393065" w="393065">
                  <a:moveTo>
                    <a:pt x="0" y="196596"/>
                  </a:moveTo>
                  <a:cubicBezTo>
                    <a:pt x="0" y="88011"/>
                    <a:pt x="88011" y="0"/>
                    <a:pt x="196596" y="0"/>
                  </a:cubicBezTo>
                  <a:cubicBezTo>
                    <a:pt x="305181" y="0"/>
                    <a:pt x="393065" y="88011"/>
                    <a:pt x="393065" y="196596"/>
                  </a:cubicBezTo>
                  <a:cubicBezTo>
                    <a:pt x="393065" y="305181"/>
                    <a:pt x="305054" y="393065"/>
                    <a:pt x="196596" y="393065"/>
                  </a:cubicBezTo>
                  <a:cubicBezTo>
                    <a:pt x="88138" y="393065"/>
                    <a:pt x="0" y="305054"/>
                    <a:pt x="0" y="196596"/>
                  </a:cubicBezTo>
                  <a:close/>
                </a:path>
              </a:pathLst>
            </a:custGeom>
            <a:solidFill>
              <a:srgbClr val="F3BB30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10059525" y="5267325"/>
            <a:ext cx="1419366" cy="1509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615"/>
              </a:lnSpc>
            </a:pPr>
            <a:r>
              <a:rPr lang="en-US" sz="10754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07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641195" y="7734152"/>
            <a:ext cx="1419366" cy="1509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615"/>
              </a:lnSpc>
            </a:pPr>
            <a:r>
              <a:rPr lang="en-US" sz="10754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11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592690" y="5425741"/>
            <a:ext cx="2632785" cy="521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374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Épicas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174361" y="7892569"/>
            <a:ext cx="2632785" cy="521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374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DEMO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877132" y="5254306"/>
            <a:ext cx="1419366" cy="1509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615"/>
              </a:lnSpc>
            </a:pPr>
            <a:r>
              <a:rPr lang="en-US" sz="10754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08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334035" y="7719861"/>
            <a:ext cx="1419366" cy="1509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615"/>
              </a:lnSpc>
            </a:pPr>
            <a:r>
              <a:rPr lang="en-US" sz="10754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10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492131" y="7734152"/>
            <a:ext cx="1419366" cy="1509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615"/>
              </a:lnSpc>
            </a:pPr>
            <a:r>
              <a:rPr lang="en-US" sz="10754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09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5410298" y="5412722"/>
            <a:ext cx="2632785" cy="521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374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Arquitectura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867201" y="7878278"/>
            <a:ext cx="2632785" cy="521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374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Sprints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4025297" y="7892569"/>
            <a:ext cx="2632785" cy="521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374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Metodología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769743" y="7719861"/>
            <a:ext cx="1412703" cy="1509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615"/>
              </a:lnSpc>
            </a:pPr>
            <a:r>
              <a:rPr lang="en-US" sz="10754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12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296129" y="7878278"/>
            <a:ext cx="2632785" cy="521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374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Conclusión</a:t>
            </a:r>
          </a:p>
        </p:txBody>
      </p:sp>
      <p:sp>
        <p:nvSpPr>
          <p:cNvPr name="Freeform 42" id="42"/>
          <p:cNvSpPr/>
          <p:nvPr/>
        </p:nvSpPr>
        <p:spPr>
          <a:xfrm flipH="false" flipV="false" rot="0">
            <a:off x="16092988" y="0"/>
            <a:ext cx="2195010" cy="2195010"/>
          </a:xfrm>
          <a:custGeom>
            <a:avLst/>
            <a:gdLst/>
            <a:ahLst/>
            <a:cxnLst/>
            <a:rect r="r" b="b" t="t" l="l"/>
            <a:pathLst>
              <a:path h="2195010" w="2195010">
                <a:moveTo>
                  <a:pt x="0" y="0"/>
                </a:moveTo>
                <a:lnTo>
                  <a:pt x="2195010" y="0"/>
                </a:lnTo>
                <a:lnTo>
                  <a:pt x="2195010" y="2195010"/>
                </a:lnTo>
                <a:lnTo>
                  <a:pt x="0" y="21950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32935" y="4029450"/>
            <a:ext cx="11847331" cy="232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80"/>
              </a:lnSpc>
            </a:pPr>
            <a:r>
              <a:rPr lang="en-US" sz="180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Arquitectura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125375" y="1132326"/>
            <a:ext cx="6037350" cy="2478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08"/>
              </a:lnSpc>
            </a:pPr>
            <a:r>
              <a:rPr lang="en-US" sz="176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08</a:t>
            </a:r>
          </a:p>
        </p:txBody>
      </p:sp>
      <p:sp>
        <p:nvSpPr>
          <p:cNvPr name="Freeform 4" id="4" descr="Forma  Descripción generada automáticamente"/>
          <p:cNvSpPr/>
          <p:nvPr/>
        </p:nvSpPr>
        <p:spPr>
          <a:xfrm flipH="false" flipV="false" rot="0">
            <a:off x="15841906" y="5434644"/>
            <a:ext cx="2446090" cy="2269922"/>
          </a:xfrm>
          <a:custGeom>
            <a:avLst/>
            <a:gdLst/>
            <a:ahLst/>
            <a:cxnLst/>
            <a:rect r="r" b="b" t="t" l="l"/>
            <a:pathLst>
              <a:path h="2269922" w="2446090">
                <a:moveTo>
                  <a:pt x="0" y="0"/>
                </a:moveTo>
                <a:lnTo>
                  <a:pt x="2446090" y="0"/>
                </a:lnTo>
                <a:lnTo>
                  <a:pt x="2446090" y="2269922"/>
                </a:lnTo>
                <a:lnTo>
                  <a:pt x="0" y="22699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668" t="-14629" r="-102086" b="-16151"/>
            </a:stretch>
          </a:blipFill>
        </p:spPr>
      </p:sp>
      <p:sp>
        <p:nvSpPr>
          <p:cNvPr name="Freeform 5" id="5" descr="Patrón de fondo  Descripción generada automáticamente con confianza baja"/>
          <p:cNvSpPr/>
          <p:nvPr/>
        </p:nvSpPr>
        <p:spPr>
          <a:xfrm flipH="true" flipV="false" rot="-10800000">
            <a:off x="0" y="-28298"/>
            <a:ext cx="6224304" cy="3295798"/>
          </a:xfrm>
          <a:custGeom>
            <a:avLst/>
            <a:gdLst/>
            <a:ahLst/>
            <a:cxnLst/>
            <a:rect r="r" b="b" t="t" l="l"/>
            <a:pathLst>
              <a:path h="3295798" w="6224304">
                <a:moveTo>
                  <a:pt x="6224304" y="0"/>
                </a:moveTo>
                <a:lnTo>
                  <a:pt x="0" y="0"/>
                </a:lnTo>
                <a:lnTo>
                  <a:pt x="0" y="3295798"/>
                </a:lnTo>
                <a:lnTo>
                  <a:pt x="6224304" y="3295798"/>
                </a:lnTo>
                <a:lnTo>
                  <a:pt x="6224304" y="0"/>
                </a:lnTo>
                <a:close/>
              </a:path>
            </a:pathLst>
          </a:custGeom>
          <a:blipFill>
            <a:blip r:embed="rId4"/>
            <a:stretch>
              <a:fillRect l="-42608" t="-26050" r="-4038" b="-29734"/>
            </a:stretch>
          </a:blipFill>
        </p:spPr>
      </p:sp>
      <p:sp>
        <p:nvSpPr>
          <p:cNvPr name="Freeform 6" id="6" descr="Icono  Descripción generada automáticamente"/>
          <p:cNvSpPr/>
          <p:nvPr/>
        </p:nvSpPr>
        <p:spPr>
          <a:xfrm flipH="true" flipV="false" rot="-10800000">
            <a:off x="0" y="-28302"/>
            <a:ext cx="3353252" cy="1610702"/>
          </a:xfrm>
          <a:custGeom>
            <a:avLst/>
            <a:gdLst/>
            <a:ahLst/>
            <a:cxnLst/>
            <a:rect r="r" b="b" t="t" l="l"/>
            <a:pathLst>
              <a:path h="1610702" w="3353252">
                <a:moveTo>
                  <a:pt x="3353252" y="0"/>
                </a:moveTo>
                <a:lnTo>
                  <a:pt x="0" y="0"/>
                </a:lnTo>
                <a:lnTo>
                  <a:pt x="0" y="1610702"/>
                </a:lnTo>
                <a:lnTo>
                  <a:pt x="3353252" y="1610702"/>
                </a:lnTo>
                <a:lnTo>
                  <a:pt x="3353252" y="0"/>
                </a:lnTo>
                <a:close/>
              </a:path>
            </a:pathLst>
          </a:custGeom>
          <a:blipFill>
            <a:blip r:embed="rId5"/>
            <a:stretch>
              <a:fillRect l="-118027" t="-62778" r="-4729" b="-98080"/>
            </a:stretch>
          </a:blipFill>
        </p:spPr>
      </p:sp>
      <p:sp>
        <p:nvSpPr>
          <p:cNvPr name="Freeform 7" id="7" descr="Un dibujo de un animal  Descripción generada automáticamente con confianza baja"/>
          <p:cNvSpPr/>
          <p:nvPr/>
        </p:nvSpPr>
        <p:spPr>
          <a:xfrm flipH="false" flipV="false" rot="0">
            <a:off x="11961150" y="6648600"/>
            <a:ext cx="6326852" cy="3638402"/>
          </a:xfrm>
          <a:custGeom>
            <a:avLst/>
            <a:gdLst/>
            <a:ahLst/>
            <a:cxnLst/>
            <a:rect r="r" b="b" t="t" l="l"/>
            <a:pathLst>
              <a:path h="3638402" w="6326852">
                <a:moveTo>
                  <a:pt x="0" y="0"/>
                </a:moveTo>
                <a:lnTo>
                  <a:pt x="6326852" y="0"/>
                </a:lnTo>
                <a:lnTo>
                  <a:pt x="6326852" y="3638402"/>
                </a:lnTo>
                <a:lnTo>
                  <a:pt x="0" y="36384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88" t="-108143" r="-173690" b="-62486"/>
            </a:stretch>
          </a:blipFill>
        </p:spPr>
      </p:sp>
      <p:sp>
        <p:nvSpPr>
          <p:cNvPr name="Freeform 8" id="8" descr="Dibujo de una persona  Descripción generada automáticamente con confianza media"/>
          <p:cNvSpPr/>
          <p:nvPr/>
        </p:nvSpPr>
        <p:spPr>
          <a:xfrm flipH="false" flipV="false" rot="0">
            <a:off x="13505000" y="6569600"/>
            <a:ext cx="4782998" cy="3717398"/>
          </a:xfrm>
          <a:custGeom>
            <a:avLst/>
            <a:gdLst/>
            <a:ahLst/>
            <a:cxnLst/>
            <a:rect r="r" b="b" t="t" l="l"/>
            <a:pathLst>
              <a:path h="3717398" w="4782998">
                <a:moveTo>
                  <a:pt x="0" y="0"/>
                </a:moveTo>
                <a:lnTo>
                  <a:pt x="4782998" y="0"/>
                </a:lnTo>
                <a:lnTo>
                  <a:pt x="4782998" y="3717398"/>
                </a:lnTo>
                <a:lnTo>
                  <a:pt x="0" y="37173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848" r="-122995" b="-55542"/>
            </a:stretch>
          </a:blipFill>
        </p:spPr>
      </p:sp>
      <p:sp>
        <p:nvSpPr>
          <p:cNvPr name="Freeform 9" id="9" descr="Imagen que contiene Gráfico circular  Descripción generada automáticamente"/>
          <p:cNvSpPr/>
          <p:nvPr/>
        </p:nvSpPr>
        <p:spPr>
          <a:xfrm flipH="false" flipV="false" rot="-3630958">
            <a:off x="-1578066" y="7377620"/>
            <a:ext cx="4955934" cy="2205222"/>
          </a:xfrm>
          <a:custGeom>
            <a:avLst/>
            <a:gdLst/>
            <a:ahLst/>
            <a:cxnLst/>
            <a:rect r="r" b="b" t="t" l="l"/>
            <a:pathLst>
              <a:path h="2205222" w="4955934">
                <a:moveTo>
                  <a:pt x="0" y="0"/>
                </a:moveTo>
                <a:lnTo>
                  <a:pt x="4955934" y="0"/>
                </a:lnTo>
                <a:lnTo>
                  <a:pt x="4955934" y="2205222"/>
                </a:lnTo>
                <a:lnTo>
                  <a:pt x="0" y="22052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890" t="-20418" r="-4402" b="-22798"/>
            </a:stretch>
          </a:blipFill>
        </p:spPr>
      </p:sp>
      <p:sp>
        <p:nvSpPr>
          <p:cNvPr name="Freeform 10" id="10" descr="Círculo  Descripción generada automáticamente"/>
          <p:cNvSpPr/>
          <p:nvPr/>
        </p:nvSpPr>
        <p:spPr>
          <a:xfrm flipH="false" flipV="false" rot="0">
            <a:off x="682976" y="2153502"/>
            <a:ext cx="1603094" cy="1598486"/>
          </a:xfrm>
          <a:custGeom>
            <a:avLst/>
            <a:gdLst/>
            <a:ahLst/>
            <a:cxnLst/>
            <a:rect r="r" b="b" t="t" l="l"/>
            <a:pathLst>
              <a:path h="1598486" w="1603094">
                <a:moveTo>
                  <a:pt x="0" y="0"/>
                </a:moveTo>
                <a:lnTo>
                  <a:pt x="1603094" y="0"/>
                </a:lnTo>
                <a:lnTo>
                  <a:pt x="1603094" y="1598486"/>
                </a:lnTo>
                <a:lnTo>
                  <a:pt x="0" y="15984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3858" t="-7549" r="-50918" b="-7969"/>
            </a:stretch>
          </a:blipFill>
        </p:spPr>
      </p:sp>
      <p:sp>
        <p:nvSpPr>
          <p:cNvPr name="Freeform 11" id="11" descr="Imagen que contiene Forma  Descripción generada automáticamente"/>
          <p:cNvSpPr/>
          <p:nvPr/>
        </p:nvSpPr>
        <p:spPr>
          <a:xfrm flipH="false" flipV="false" rot="0">
            <a:off x="14765150" y="-2100"/>
            <a:ext cx="3522854" cy="2269900"/>
          </a:xfrm>
          <a:custGeom>
            <a:avLst/>
            <a:gdLst/>
            <a:ahLst/>
            <a:cxnLst/>
            <a:rect r="r" b="b" t="t" l="l"/>
            <a:pathLst>
              <a:path h="2269900" w="3522854">
                <a:moveTo>
                  <a:pt x="0" y="0"/>
                </a:moveTo>
                <a:lnTo>
                  <a:pt x="3522854" y="0"/>
                </a:lnTo>
                <a:lnTo>
                  <a:pt x="3522854" y="2269900"/>
                </a:lnTo>
                <a:lnTo>
                  <a:pt x="0" y="22699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69616" t="-111785" r="-90147" b="-14987"/>
            </a:stretch>
          </a:blipFill>
        </p:spPr>
      </p:sp>
      <p:sp>
        <p:nvSpPr>
          <p:cNvPr name="Freeform 12" id="12" descr="Icono  Descripción generada automáticamente"/>
          <p:cNvSpPr/>
          <p:nvPr/>
        </p:nvSpPr>
        <p:spPr>
          <a:xfrm flipH="false" flipV="false" rot="-960812">
            <a:off x="-708216" y="8764406"/>
            <a:ext cx="3910576" cy="1732652"/>
          </a:xfrm>
          <a:custGeom>
            <a:avLst/>
            <a:gdLst/>
            <a:ahLst/>
            <a:cxnLst/>
            <a:rect r="r" b="b" t="t" l="l"/>
            <a:pathLst>
              <a:path h="1732652" w="3910576">
                <a:moveTo>
                  <a:pt x="0" y="0"/>
                </a:moveTo>
                <a:lnTo>
                  <a:pt x="3910576" y="0"/>
                </a:lnTo>
                <a:lnTo>
                  <a:pt x="3910576" y="1732652"/>
                </a:lnTo>
                <a:lnTo>
                  <a:pt x="0" y="173265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039" t="-19459" r="-6273" b="-19319"/>
            </a:stretch>
          </a:blipFill>
        </p:spPr>
      </p:sp>
      <p:sp>
        <p:nvSpPr>
          <p:cNvPr name="Freeform 13" id="13" descr="Imagen que contiene luz, lámpara  Descripción generada automáticamente"/>
          <p:cNvSpPr/>
          <p:nvPr/>
        </p:nvSpPr>
        <p:spPr>
          <a:xfrm flipH="false" flipV="false" rot="0">
            <a:off x="1961128" y="7229588"/>
            <a:ext cx="943008" cy="903252"/>
          </a:xfrm>
          <a:custGeom>
            <a:avLst/>
            <a:gdLst/>
            <a:ahLst/>
            <a:cxnLst/>
            <a:rect r="r" b="b" t="t" l="l"/>
            <a:pathLst>
              <a:path h="903252" w="943008">
                <a:moveTo>
                  <a:pt x="0" y="0"/>
                </a:moveTo>
                <a:lnTo>
                  <a:pt x="943008" y="0"/>
                </a:lnTo>
                <a:lnTo>
                  <a:pt x="943008" y="903252"/>
                </a:lnTo>
                <a:lnTo>
                  <a:pt x="0" y="9032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47959" t="-6980" r="-45027" b="-6352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59136" y="4733576"/>
            <a:ext cx="165596" cy="165596"/>
            <a:chOff x="0" y="0"/>
            <a:chExt cx="220795" cy="22079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2866512" y="4750260"/>
            <a:ext cx="156880" cy="156880"/>
            <a:chOff x="0" y="0"/>
            <a:chExt cx="209173" cy="20917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9296" cy="209296"/>
            </a:xfrm>
            <a:custGeom>
              <a:avLst/>
              <a:gdLst/>
              <a:ahLst/>
              <a:cxnLst/>
              <a:rect r="r" b="b" t="t" l="l"/>
              <a:pathLst>
                <a:path h="209296" w="209296">
                  <a:moveTo>
                    <a:pt x="0" y="104648"/>
                  </a:moveTo>
                  <a:cubicBezTo>
                    <a:pt x="0" y="46863"/>
                    <a:pt x="46863" y="0"/>
                    <a:pt x="104648" y="0"/>
                  </a:cubicBezTo>
                  <a:cubicBezTo>
                    <a:pt x="162433" y="0"/>
                    <a:pt x="209296" y="46863"/>
                    <a:pt x="209296" y="104648"/>
                  </a:cubicBezTo>
                  <a:cubicBezTo>
                    <a:pt x="209296" y="162433"/>
                    <a:pt x="162433" y="209296"/>
                    <a:pt x="104648" y="209296"/>
                  </a:cubicBezTo>
                  <a:cubicBezTo>
                    <a:pt x="46863" y="209296"/>
                    <a:pt x="0" y="162306"/>
                    <a:pt x="0" y="104648"/>
                  </a:cubicBezTo>
                  <a:close/>
                </a:path>
              </a:pathLst>
            </a:custGeom>
            <a:solidFill>
              <a:srgbClr val="F3BB30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3177334" y="2650410"/>
            <a:ext cx="295168" cy="295168"/>
            <a:chOff x="0" y="0"/>
            <a:chExt cx="393557" cy="39355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93573" cy="393573"/>
            </a:xfrm>
            <a:custGeom>
              <a:avLst/>
              <a:gdLst/>
              <a:ahLst/>
              <a:cxnLst/>
              <a:rect r="r" b="b" t="t" l="l"/>
              <a:pathLst>
                <a:path h="393573" w="393573">
                  <a:moveTo>
                    <a:pt x="0" y="196723"/>
                  </a:moveTo>
                  <a:cubicBezTo>
                    <a:pt x="0" y="88138"/>
                    <a:pt x="88138" y="0"/>
                    <a:pt x="196723" y="0"/>
                  </a:cubicBezTo>
                  <a:cubicBezTo>
                    <a:pt x="305308" y="0"/>
                    <a:pt x="393573" y="88138"/>
                    <a:pt x="393573" y="196723"/>
                  </a:cubicBezTo>
                  <a:cubicBezTo>
                    <a:pt x="393573" y="305308"/>
                    <a:pt x="305435" y="393573"/>
                    <a:pt x="196723" y="393573"/>
                  </a:cubicBezTo>
                  <a:cubicBezTo>
                    <a:pt x="88011" y="393573"/>
                    <a:pt x="0" y="305435"/>
                    <a:pt x="0" y="196723"/>
                  </a:cubicBezTo>
                  <a:close/>
                </a:path>
              </a:pathLst>
            </a:custGeom>
            <a:solidFill>
              <a:srgbClr val="F3BB30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3450468" y="5279860"/>
            <a:ext cx="165596" cy="165596"/>
            <a:chOff x="0" y="0"/>
            <a:chExt cx="220795" cy="22079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998DD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4037612" y="3476790"/>
            <a:ext cx="156880" cy="156880"/>
            <a:chOff x="0" y="0"/>
            <a:chExt cx="209173" cy="20917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09296" cy="209296"/>
            </a:xfrm>
            <a:custGeom>
              <a:avLst/>
              <a:gdLst/>
              <a:ahLst/>
              <a:cxnLst/>
              <a:rect r="r" b="b" t="t" l="l"/>
              <a:pathLst>
                <a:path h="209296" w="209296">
                  <a:moveTo>
                    <a:pt x="0" y="104648"/>
                  </a:moveTo>
                  <a:cubicBezTo>
                    <a:pt x="0" y="46863"/>
                    <a:pt x="46863" y="0"/>
                    <a:pt x="104648" y="0"/>
                  </a:cubicBezTo>
                  <a:cubicBezTo>
                    <a:pt x="162433" y="0"/>
                    <a:pt x="209296" y="46863"/>
                    <a:pt x="209296" y="104648"/>
                  </a:cubicBezTo>
                  <a:cubicBezTo>
                    <a:pt x="209296" y="162433"/>
                    <a:pt x="162433" y="209296"/>
                    <a:pt x="104648" y="209296"/>
                  </a:cubicBezTo>
                  <a:cubicBezTo>
                    <a:pt x="46863" y="209296"/>
                    <a:pt x="0" y="162306"/>
                    <a:pt x="0" y="10464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5002300" y="7671292"/>
            <a:ext cx="295168" cy="295168"/>
            <a:chOff x="0" y="0"/>
            <a:chExt cx="393557" cy="39355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93573" cy="393573"/>
            </a:xfrm>
            <a:custGeom>
              <a:avLst/>
              <a:gdLst/>
              <a:ahLst/>
              <a:cxnLst/>
              <a:rect r="r" b="b" t="t" l="l"/>
              <a:pathLst>
                <a:path h="393573" w="393573">
                  <a:moveTo>
                    <a:pt x="0" y="196723"/>
                  </a:moveTo>
                  <a:cubicBezTo>
                    <a:pt x="0" y="88138"/>
                    <a:pt x="88138" y="0"/>
                    <a:pt x="196723" y="0"/>
                  </a:cubicBezTo>
                  <a:cubicBezTo>
                    <a:pt x="305308" y="0"/>
                    <a:pt x="393573" y="88138"/>
                    <a:pt x="393573" y="196723"/>
                  </a:cubicBezTo>
                  <a:cubicBezTo>
                    <a:pt x="393573" y="305308"/>
                    <a:pt x="305435" y="393573"/>
                    <a:pt x="196723" y="393573"/>
                  </a:cubicBezTo>
                  <a:cubicBezTo>
                    <a:pt x="88011" y="393573"/>
                    <a:pt x="0" y="305435"/>
                    <a:pt x="0" y="1967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5297468" y="5045480"/>
            <a:ext cx="165596" cy="165596"/>
            <a:chOff x="0" y="0"/>
            <a:chExt cx="220795" cy="22079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6244936" y="3196926"/>
            <a:ext cx="165596" cy="165596"/>
            <a:chOff x="0" y="0"/>
            <a:chExt cx="220795" cy="22079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FF8BFF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3893718" y="8765090"/>
            <a:ext cx="156880" cy="156880"/>
            <a:chOff x="0" y="0"/>
            <a:chExt cx="209173" cy="20917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09296" cy="209296"/>
            </a:xfrm>
            <a:custGeom>
              <a:avLst/>
              <a:gdLst/>
              <a:ahLst/>
              <a:cxnLst/>
              <a:rect r="r" b="b" t="t" l="l"/>
              <a:pathLst>
                <a:path h="209296" w="209296">
                  <a:moveTo>
                    <a:pt x="0" y="104648"/>
                  </a:moveTo>
                  <a:cubicBezTo>
                    <a:pt x="0" y="46863"/>
                    <a:pt x="46863" y="0"/>
                    <a:pt x="104648" y="0"/>
                  </a:cubicBezTo>
                  <a:cubicBezTo>
                    <a:pt x="162433" y="0"/>
                    <a:pt x="209296" y="46863"/>
                    <a:pt x="209296" y="104648"/>
                  </a:cubicBezTo>
                  <a:cubicBezTo>
                    <a:pt x="209296" y="162433"/>
                    <a:pt x="162433" y="209296"/>
                    <a:pt x="104648" y="209296"/>
                  </a:cubicBezTo>
                  <a:cubicBezTo>
                    <a:pt x="46863" y="209296"/>
                    <a:pt x="0" y="162306"/>
                    <a:pt x="0" y="10464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16092988" y="0"/>
            <a:ext cx="2195010" cy="2195010"/>
          </a:xfrm>
          <a:custGeom>
            <a:avLst/>
            <a:gdLst/>
            <a:ahLst/>
            <a:cxnLst/>
            <a:rect r="r" b="b" t="t" l="l"/>
            <a:pathLst>
              <a:path h="2195010" w="2195010">
                <a:moveTo>
                  <a:pt x="0" y="0"/>
                </a:moveTo>
                <a:lnTo>
                  <a:pt x="2195010" y="0"/>
                </a:lnTo>
                <a:lnTo>
                  <a:pt x="2195010" y="2195010"/>
                </a:lnTo>
                <a:lnTo>
                  <a:pt x="0" y="219501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atrón de fondo  Descripción generada automáticamente con confianza baja"/>
          <p:cNvSpPr/>
          <p:nvPr/>
        </p:nvSpPr>
        <p:spPr>
          <a:xfrm flipH="true" flipV="false" rot="-10800000">
            <a:off x="-28300" y="-56602"/>
            <a:ext cx="3816298" cy="4074402"/>
          </a:xfrm>
          <a:custGeom>
            <a:avLst/>
            <a:gdLst/>
            <a:ahLst/>
            <a:cxnLst/>
            <a:rect r="r" b="b" t="t" l="l"/>
            <a:pathLst>
              <a:path h="4074402" w="3816298">
                <a:moveTo>
                  <a:pt x="3816298" y="0"/>
                </a:moveTo>
                <a:lnTo>
                  <a:pt x="0" y="0"/>
                </a:lnTo>
                <a:lnTo>
                  <a:pt x="0" y="4074402"/>
                </a:lnTo>
                <a:lnTo>
                  <a:pt x="3816298" y="4074402"/>
                </a:lnTo>
                <a:lnTo>
                  <a:pt x="3816298" y="0"/>
                </a:lnTo>
                <a:close/>
              </a:path>
            </a:pathLst>
          </a:custGeom>
          <a:blipFill>
            <a:blip r:embed="rId3"/>
            <a:stretch>
              <a:fillRect l="-260843" t="-32688" r="-10231" b="-62818"/>
            </a:stretch>
          </a:blipFill>
        </p:spPr>
      </p:sp>
      <p:sp>
        <p:nvSpPr>
          <p:cNvPr name="Freeform 3" id="3" descr="Icono  Descripción generada automáticamente"/>
          <p:cNvSpPr/>
          <p:nvPr/>
        </p:nvSpPr>
        <p:spPr>
          <a:xfrm flipH="true" flipV="false" rot="-10800000">
            <a:off x="-28300" y="-56602"/>
            <a:ext cx="2049802" cy="1660802"/>
          </a:xfrm>
          <a:custGeom>
            <a:avLst/>
            <a:gdLst/>
            <a:ahLst/>
            <a:cxnLst/>
            <a:rect r="r" b="b" t="t" l="l"/>
            <a:pathLst>
              <a:path h="1660802" w="2049802">
                <a:moveTo>
                  <a:pt x="2049802" y="0"/>
                </a:moveTo>
                <a:lnTo>
                  <a:pt x="0" y="0"/>
                </a:lnTo>
                <a:lnTo>
                  <a:pt x="0" y="1660802"/>
                </a:lnTo>
                <a:lnTo>
                  <a:pt x="2049802" y="1660802"/>
                </a:lnTo>
                <a:lnTo>
                  <a:pt x="2049802" y="0"/>
                </a:lnTo>
                <a:close/>
              </a:path>
            </a:pathLst>
          </a:custGeom>
          <a:blipFill>
            <a:blip r:embed="rId4"/>
            <a:stretch>
              <a:fillRect l="-256668" t="-60888" r="-7731" b="-92096"/>
            </a:stretch>
          </a:blipFill>
        </p:spPr>
      </p:sp>
      <p:sp>
        <p:nvSpPr>
          <p:cNvPr name="Freeform 4" id="4" descr="Un dibujo de un animal  Descripción generada automáticamente con confianza baja"/>
          <p:cNvSpPr/>
          <p:nvPr/>
        </p:nvSpPr>
        <p:spPr>
          <a:xfrm flipH="false" flipV="false" rot="0">
            <a:off x="15308" y="30616"/>
            <a:ext cx="18277954" cy="10210549"/>
          </a:xfrm>
          <a:custGeom>
            <a:avLst/>
            <a:gdLst/>
            <a:ahLst/>
            <a:cxnLst/>
            <a:rect r="r" b="b" t="t" l="l"/>
            <a:pathLst>
              <a:path h="10210549" w="18277954">
                <a:moveTo>
                  <a:pt x="0" y="0"/>
                </a:moveTo>
                <a:lnTo>
                  <a:pt x="18277954" y="0"/>
                </a:lnTo>
                <a:lnTo>
                  <a:pt x="18277954" y="10210549"/>
                </a:lnTo>
                <a:lnTo>
                  <a:pt x="0" y="102105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7892" t="-61819" r="-56419" b="-33840"/>
            </a:stretch>
          </a:blipFill>
        </p:spPr>
      </p:sp>
      <p:sp>
        <p:nvSpPr>
          <p:cNvPr name="Freeform 5" id="5" descr="Forma  Descripción generada automáticamente"/>
          <p:cNvSpPr/>
          <p:nvPr/>
        </p:nvSpPr>
        <p:spPr>
          <a:xfrm flipH="true" flipV="false" rot="0">
            <a:off x="14175599" y="7268004"/>
            <a:ext cx="5016490" cy="2028786"/>
          </a:xfrm>
          <a:custGeom>
            <a:avLst/>
            <a:gdLst/>
            <a:ahLst/>
            <a:cxnLst/>
            <a:rect r="r" b="b" t="t" l="l"/>
            <a:pathLst>
              <a:path h="2028786" w="5016490">
                <a:moveTo>
                  <a:pt x="5016490" y="0"/>
                </a:moveTo>
                <a:lnTo>
                  <a:pt x="0" y="0"/>
                </a:lnTo>
                <a:lnTo>
                  <a:pt x="0" y="2028786"/>
                </a:lnTo>
                <a:lnTo>
                  <a:pt x="5016490" y="2028786"/>
                </a:lnTo>
                <a:lnTo>
                  <a:pt x="5016490" y="0"/>
                </a:lnTo>
                <a:close/>
              </a:path>
            </a:pathLst>
          </a:custGeom>
          <a:blipFill>
            <a:blip r:embed="rId6"/>
            <a:stretch>
              <a:fillRect l="-6763" t="-12205" r="0" b="-36288"/>
            </a:stretch>
          </a:blipFill>
        </p:spPr>
      </p:sp>
      <p:sp>
        <p:nvSpPr>
          <p:cNvPr name="Freeform 6" id="6" descr="Forma  Descripción generada automáticamente"/>
          <p:cNvSpPr/>
          <p:nvPr/>
        </p:nvSpPr>
        <p:spPr>
          <a:xfrm flipH="true" flipV="false" rot="0">
            <a:off x="10961466" y="8713575"/>
            <a:ext cx="8582711" cy="1667792"/>
          </a:xfrm>
          <a:custGeom>
            <a:avLst/>
            <a:gdLst/>
            <a:ahLst/>
            <a:cxnLst/>
            <a:rect r="r" b="b" t="t" l="l"/>
            <a:pathLst>
              <a:path h="1667792" w="8582711">
                <a:moveTo>
                  <a:pt x="8582711" y="0"/>
                </a:moveTo>
                <a:lnTo>
                  <a:pt x="0" y="0"/>
                </a:lnTo>
                <a:lnTo>
                  <a:pt x="0" y="1667792"/>
                </a:lnTo>
                <a:lnTo>
                  <a:pt x="8582711" y="1667792"/>
                </a:lnTo>
                <a:lnTo>
                  <a:pt x="8582711" y="0"/>
                </a:lnTo>
                <a:close/>
              </a:path>
            </a:pathLst>
          </a:custGeom>
          <a:blipFill>
            <a:blip r:embed="rId6"/>
            <a:stretch>
              <a:fillRect l="0" t="-40207" r="0" b="-149263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683844" y="5433698"/>
            <a:ext cx="162000" cy="162000"/>
            <a:chOff x="0" y="0"/>
            <a:chExt cx="216000" cy="216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5900" cy="215900"/>
            </a:xfrm>
            <a:custGeom>
              <a:avLst/>
              <a:gdLst/>
              <a:ahLst/>
              <a:cxnLst/>
              <a:rect r="r" b="b" t="t" l="l"/>
              <a:pathLst>
                <a:path h="215900" w="215900">
                  <a:moveTo>
                    <a:pt x="0" y="107950"/>
                  </a:moveTo>
                  <a:cubicBezTo>
                    <a:pt x="0" y="48387"/>
                    <a:pt x="48387" y="0"/>
                    <a:pt x="107950" y="0"/>
                  </a:cubicBezTo>
                  <a:cubicBezTo>
                    <a:pt x="167513" y="0"/>
                    <a:pt x="215900" y="48387"/>
                    <a:pt x="215900" y="107950"/>
                  </a:cubicBezTo>
                  <a:cubicBezTo>
                    <a:pt x="215900" y="167513"/>
                    <a:pt x="167513" y="215900"/>
                    <a:pt x="107950" y="215900"/>
                  </a:cubicBezTo>
                  <a:cubicBezTo>
                    <a:pt x="48387" y="215900"/>
                    <a:pt x="0" y="167640"/>
                    <a:pt x="0" y="1079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924050" y="2110518"/>
            <a:ext cx="304800" cy="304800"/>
            <a:chOff x="0" y="0"/>
            <a:chExt cx="406400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203200"/>
                  </a:moveTo>
                  <a:cubicBezTo>
                    <a:pt x="0" y="90932"/>
                    <a:pt x="90932" y="0"/>
                    <a:pt x="203200" y="0"/>
                  </a:cubicBezTo>
                  <a:cubicBezTo>
                    <a:pt x="315468" y="0"/>
                    <a:pt x="406400" y="90932"/>
                    <a:pt x="406400" y="203200"/>
                  </a:cubicBezTo>
                  <a:cubicBezTo>
                    <a:pt x="406400" y="315468"/>
                    <a:pt x="315468" y="406400"/>
                    <a:pt x="203200" y="406400"/>
                  </a:cubicBezTo>
                  <a:cubicBezTo>
                    <a:pt x="90932" y="406400"/>
                    <a:pt x="0" y="315468"/>
                    <a:pt x="0" y="2032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26692" y="3310378"/>
            <a:ext cx="221400" cy="221400"/>
            <a:chOff x="0" y="0"/>
            <a:chExt cx="295200" cy="295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95148" cy="295148"/>
            </a:xfrm>
            <a:custGeom>
              <a:avLst/>
              <a:gdLst/>
              <a:ahLst/>
              <a:cxnLst/>
              <a:rect r="r" b="b" t="t" l="l"/>
              <a:pathLst>
                <a:path h="295148" w="295148">
                  <a:moveTo>
                    <a:pt x="0" y="0"/>
                  </a:moveTo>
                  <a:lnTo>
                    <a:pt x="295148" y="0"/>
                  </a:lnTo>
                  <a:lnTo>
                    <a:pt x="295148" y="295148"/>
                  </a:lnTo>
                  <a:lnTo>
                    <a:pt x="0" y="295148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7892328" y="3088978"/>
            <a:ext cx="221400" cy="221400"/>
            <a:chOff x="0" y="0"/>
            <a:chExt cx="295200" cy="2952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95148" cy="295148"/>
            </a:xfrm>
            <a:custGeom>
              <a:avLst/>
              <a:gdLst/>
              <a:ahLst/>
              <a:cxnLst/>
              <a:rect r="r" b="b" t="t" l="l"/>
              <a:pathLst>
                <a:path h="295148" w="295148">
                  <a:moveTo>
                    <a:pt x="0" y="0"/>
                  </a:moveTo>
                  <a:lnTo>
                    <a:pt x="295148" y="0"/>
                  </a:lnTo>
                  <a:lnTo>
                    <a:pt x="295148" y="295148"/>
                  </a:lnTo>
                  <a:lnTo>
                    <a:pt x="0" y="295148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4859000" y="1218182"/>
            <a:ext cx="304800" cy="304800"/>
            <a:chOff x="0" y="0"/>
            <a:chExt cx="406400" cy="406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203200"/>
                  </a:moveTo>
                  <a:cubicBezTo>
                    <a:pt x="0" y="90932"/>
                    <a:pt x="90932" y="0"/>
                    <a:pt x="203200" y="0"/>
                  </a:cubicBezTo>
                  <a:cubicBezTo>
                    <a:pt x="315468" y="0"/>
                    <a:pt x="406400" y="90932"/>
                    <a:pt x="406400" y="203200"/>
                  </a:cubicBezTo>
                  <a:cubicBezTo>
                    <a:pt x="406400" y="315468"/>
                    <a:pt x="315468" y="406400"/>
                    <a:pt x="203200" y="406400"/>
                  </a:cubicBezTo>
                  <a:cubicBezTo>
                    <a:pt x="90932" y="406400"/>
                    <a:pt x="0" y="315468"/>
                    <a:pt x="0" y="2032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0" y="0"/>
            <a:ext cx="2195010" cy="2195010"/>
          </a:xfrm>
          <a:custGeom>
            <a:avLst/>
            <a:gdLst/>
            <a:ahLst/>
            <a:cxnLst/>
            <a:rect r="r" b="b" t="t" l="l"/>
            <a:pathLst>
              <a:path h="2195010" w="2195010">
                <a:moveTo>
                  <a:pt x="0" y="0"/>
                </a:moveTo>
                <a:lnTo>
                  <a:pt x="2195010" y="0"/>
                </a:lnTo>
                <a:lnTo>
                  <a:pt x="2195010" y="2195010"/>
                </a:lnTo>
                <a:lnTo>
                  <a:pt x="0" y="21950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6105" y="2637546"/>
            <a:ext cx="17996361" cy="5916304"/>
          </a:xfrm>
          <a:custGeom>
            <a:avLst/>
            <a:gdLst/>
            <a:ahLst/>
            <a:cxnLst/>
            <a:rect r="r" b="b" t="t" l="l"/>
            <a:pathLst>
              <a:path h="5916304" w="17996361">
                <a:moveTo>
                  <a:pt x="0" y="0"/>
                </a:moveTo>
                <a:lnTo>
                  <a:pt x="17996361" y="0"/>
                </a:lnTo>
                <a:lnTo>
                  <a:pt x="17996361" y="5916304"/>
                </a:lnTo>
                <a:lnTo>
                  <a:pt x="0" y="59163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9" id="19" descr="Forma  Descripción generada automáticamente"/>
          <p:cNvSpPr/>
          <p:nvPr/>
        </p:nvSpPr>
        <p:spPr>
          <a:xfrm flipH="true" flipV="false" rot="0">
            <a:off x="16996837" y="1860912"/>
            <a:ext cx="2195252" cy="1089450"/>
          </a:xfrm>
          <a:custGeom>
            <a:avLst/>
            <a:gdLst/>
            <a:ahLst/>
            <a:cxnLst/>
            <a:rect r="r" b="b" t="t" l="l"/>
            <a:pathLst>
              <a:path h="1089450" w="2195252">
                <a:moveTo>
                  <a:pt x="2195252" y="0"/>
                </a:moveTo>
                <a:lnTo>
                  <a:pt x="0" y="0"/>
                </a:lnTo>
                <a:lnTo>
                  <a:pt x="0" y="1089450"/>
                </a:lnTo>
                <a:lnTo>
                  <a:pt x="2195252" y="1089450"/>
                </a:lnTo>
                <a:lnTo>
                  <a:pt x="2195252" y="0"/>
                </a:lnTo>
                <a:close/>
              </a:path>
            </a:pathLst>
          </a:custGeom>
          <a:blipFill>
            <a:blip r:embed="rId6"/>
            <a:stretch>
              <a:fillRect l="-7309" t="-14628" r="-8071" b="-16148"/>
            </a:stretch>
          </a:blipFill>
        </p:spPr>
      </p:sp>
      <p:sp>
        <p:nvSpPr>
          <p:cNvPr name="Freeform 20" id="20" descr="Patrón de fondo  Descripción generada automáticamente con confianza baja"/>
          <p:cNvSpPr/>
          <p:nvPr/>
        </p:nvSpPr>
        <p:spPr>
          <a:xfrm flipH="true" flipV="false" rot="0">
            <a:off x="15308" y="7472445"/>
            <a:ext cx="6722587" cy="2768720"/>
          </a:xfrm>
          <a:custGeom>
            <a:avLst/>
            <a:gdLst/>
            <a:ahLst/>
            <a:cxnLst/>
            <a:rect r="r" b="b" t="t" l="l"/>
            <a:pathLst>
              <a:path h="2768720" w="6722587">
                <a:moveTo>
                  <a:pt x="0" y="2768720"/>
                </a:moveTo>
                <a:lnTo>
                  <a:pt x="6722587" y="2768720"/>
                </a:lnTo>
                <a:lnTo>
                  <a:pt x="6722587" y="0"/>
                </a:lnTo>
                <a:lnTo>
                  <a:pt x="0" y="0"/>
                </a:lnTo>
                <a:lnTo>
                  <a:pt x="0" y="2768720"/>
                </a:lnTo>
                <a:close/>
              </a:path>
            </a:pathLst>
          </a:custGeom>
          <a:blipFill>
            <a:blip r:embed="rId3"/>
            <a:stretch>
              <a:fillRect l="-812" t="-6826" r="-10163" b="-44742"/>
            </a:stretch>
          </a:blipFill>
        </p:spPr>
      </p:sp>
      <p:sp>
        <p:nvSpPr>
          <p:cNvPr name="Freeform 21" id="21" descr="Forma  Descripción generada automáticamente"/>
          <p:cNvSpPr/>
          <p:nvPr/>
        </p:nvSpPr>
        <p:spPr>
          <a:xfrm flipH="true" flipV="false" rot="0">
            <a:off x="-2694061" y="7268004"/>
            <a:ext cx="5839116" cy="3018996"/>
          </a:xfrm>
          <a:custGeom>
            <a:avLst/>
            <a:gdLst/>
            <a:ahLst/>
            <a:cxnLst/>
            <a:rect r="r" b="b" t="t" l="l"/>
            <a:pathLst>
              <a:path h="3018996" w="5839116">
                <a:moveTo>
                  <a:pt x="5839116" y="0"/>
                </a:moveTo>
                <a:lnTo>
                  <a:pt x="0" y="0"/>
                </a:lnTo>
                <a:lnTo>
                  <a:pt x="0" y="3018996"/>
                </a:lnTo>
                <a:lnTo>
                  <a:pt x="5839116" y="3018996"/>
                </a:lnTo>
                <a:lnTo>
                  <a:pt x="5839116" y="0"/>
                </a:lnTo>
                <a:close/>
              </a:path>
            </a:pathLst>
          </a:custGeom>
          <a:blipFill>
            <a:blip r:embed="rId6"/>
            <a:stretch>
              <a:fillRect l="-8087" t="-12195" r="-11273" b="-17662"/>
            </a:stretch>
          </a:blipFill>
        </p:spPr>
      </p:sp>
      <p:sp>
        <p:nvSpPr>
          <p:cNvPr name="Freeform 22" id="22" descr="Forma  Descripción generada automáticamente"/>
          <p:cNvSpPr/>
          <p:nvPr/>
        </p:nvSpPr>
        <p:spPr>
          <a:xfrm flipH="true" flipV="false" rot="0">
            <a:off x="-735392" y="2563513"/>
            <a:ext cx="2930402" cy="1454287"/>
          </a:xfrm>
          <a:custGeom>
            <a:avLst/>
            <a:gdLst/>
            <a:ahLst/>
            <a:cxnLst/>
            <a:rect r="r" b="b" t="t" l="l"/>
            <a:pathLst>
              <a:path h="1454287" w="2930402">
                <a:moveTo>
                  <a:pt x="2930402" y="0"/>
                </a:moveTo>
                <a:lnTo>
                  <a:pt x="0" y="0"/>
                </a:lnTo>
                <a:lnTo>
                  <a:pt x="0" y="1454287"/>
                </a:lnTo>
                <a:lnTo>
                  <a:pt x="2930402" y="1454287"/>
                </a:lnTo>
                <a:lnTo>
                  <a:pt x="2930402" y="0"/>
                </a:lnTo>
                <a:close/>
              </a:path>
            </a:pathLst>
          </a:custGeom>
          <a:blipFill>
            <a:blip r:embed="rId6"/>
            <a:stretch>
              <a:fillRect l="-7309" t="-14628" r="-8071" b="-16148"/>
            </a:stretch>
          </a:blipFill>
        </p:spPr>
      </p:sp>
      <p:sp>
        <p:nvSpPr>
          <p:cNvPr name="Freeform 23" id="23" descr="Círculo  Descripción generada automáticamente"/>
          <p:cNvSpPr/>
          <p:nvPr/>
        </p:nvSpPr>
        <p:spPr>
          <a:xfrm flipH="false" flipV="false" rot="0">
            <a:off x="1028700" y="2195010"/>
            <a:ext cx="1515059" cy="1510704"/>
          </a:xfrm>
          <a:custGeom>
            <a:avLst/>
            <a:gdLst/>
            <a:ahLst/>
            <a:cxnLst/>
            <a:rect r="r" b="b" t="t" l="l"/>
            <a:pathLst>
              <a:path h="1510704" w="1515059">
                <a:moveTo>
                  <a:pt x="0" y="0"/>
                </a:moveTo>
                <a:lnTo>
                  <a:pt x="1515059" y="0"/>
                </a:lnTo>
                <a:lnTo>
                  <a:pt x="1515059" y="1510704"/>
                </a:lnTo>
                <a:lnTo>
                  <a:pt x="0" y="15107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3858" t="-7549" r="-50918" b="-7969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4542698" y="1398254"/>
            <a:ext cx="9202413" cy="1395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68"/>
              </a:lnSpc>
            </a:pPr>
            <a:r>
              <a:rPr lang="en-US" sz="108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Arquitectura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20335" y="3974330"/>
            <a:ext cx="11847331" cy="232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80"/>
              </a:lnSpc>
            </a:pPr>
            <a:r>
              <a:rPr lang="en-US" sz="180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Metodología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125375" y="1132326"/>
            <a:ext cx="6037350" cy="2478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08"/>
              </a:lnSpc>
            </a:pPr>
            <a:r>
              <a:rPr lang="en-US" sz="176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09</a:t>
            </a:r>
          </a:p>
        </p:txBody>
      </p:sp>
      <p:sp>
        <p:nvSpPr>
          <p:cNvPr name="Freeform 4" id="4" descr="Forma  Descripción generada automáticamente"/>
          <p:cNvSpPr/>
          <p:nvPr/>
        </p:nvSpPr>
        <p:spPr>
          <a:xfrm flipH="false" flipV="false" rot="0">
            <a:off x="15841906" y="5434644"/>
            <a:ext cx="2446090" cy="2269922"/>
          </a:xfrm>
          <a:custGeom>
            <a:avLst/>
            <a:gdLst/>
            <a:ahLst/>
            <a:cxnLst/>
            <a:rect r="r" b="b" t="t" l="l"/>
            <a:pathLst>
              <a:path h="2269922" w="2446090">
                <a:moveTo>
                  <a:pt x="0" y="0"/>
                </a:moveTo>
                <a:lnTo>
                  <a:pt x="2446090" y="0"/>
                </a:lnTo>
                <a:lnTo>
                  <a:pt x="2446090" y="2269922"/>
                </a:lnTo>
                <a:lnTo>
                  <a:pt x="0" y="22699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668" t="-14629" r="-102086" b="-16151"/>
            </a:stretch>
          </a:blipFill>
        </p:spPr>
      </p:sp>
      <p:sp>
        <p:nvSpPr>
          <p:cNvPr name="Freeform 5" id="5" descr="Patrón de fondo  Descripción generada automáticamente con confianza baja"/>
          <p:cNvSpPr/>
          <p:nvPr/>
        </p:nvSpPr>
        <p:spPr>
          <a:xfrm flipH="true" flipV="false" rot="-10800000">
            <a:off x="0" y="-28298"/>
            <a:ext cx="6224304" cy="3295798"/>
          </a:xfrm>
          <a:custGeom>
            <a:avLst/>
            <a:gdLst/>
            <a:ahLst/>
            <a:cxnLst/>
            <a:rect r="r" b="b" t="t" l="l"/>
            <a:pathLst>
              <a:path h="3295798" w="6224304">
                <a:moveTo>
                  <a:pt x="6224304" y="0"/>
                </a:moveTo>
                <a:lnTo>
                  <a:pt x="0" y="0"/>
                </a:lnTo>
                <a:lnTo>
                  <a:pt x="0" y="3295798"/>
                </a:lnTo>
                <a:lnTo>
                  <a:pt x="6224304" y="3295798"/>
                </a:lnTo>
                <a:lnTo>
                  <a:pt x="6224304" y="0"/>
                </a:lnTo>
                <a:close/>
              </a:path>
            </a:pathLst>
          </a:custGeom>
          <a:blipFill>
            <a:blip r:embed="rId4"/>
            <a:stretch>
              <a:fillRect l="-42608" t="-26050" r="-4038" b="-29734"/>
            </a:stretch>
          </a:blipFill>
        </p:spPr>
      </p:sp>
      <p:sp>
        <p:nvSpPr>
          <p:cNvPr name="Freeform 6" id="6" descr="Icono  Descripción generada automáticamente"/>
          <p:cNvSpPr/>
          <p:nvPr/>
        </p:nvSpPr>
        <p:spPr>
          <a:xfrm flipH="true" flipV="false" rot="-10800000">
            <a:off x="0" y="-28302"/>
            <a:ext cx="3353252" cy="1610702"/>
          </a:xfrm>
          <a:custGeom>
            <a:avLst/>
            <a:gdLst/>
            <a:ahLst/>
            <a:cxnLst/>
            <a:rect r="r" b="b" t="t" l="l"/>
            <a:pathLst>
              <a:path h="1610702" w="3353252">
                <a:moveTo>
                  <a:pt x="3353252" y="0"/>
                </a:moveTo>
                <a:lnTo>
                  <a:pt x="0" y="0"/>
                </a:lnTo>
                <a:lnTo>
                  <a:pt x="0" y="1610702"/>
                </a:lnTo>
                <a:lnTo>
                  <a:pt x="3353252" y="1610702"/>
                </a:lnTo>
                <a:lnTo>
                  <a:pt x="3353252" y="0"/>
                </a:lnTo>
                <a:close/>
              </a:path>
            </a:pathLst>
          </a:custGeom>
          <a:blipFill>
            <a:blip r:embed="rId5"/>
            <a:stretch>
              <a:fillRect l="-118027" t="-62778" r="-4729" b="-98080"/>
            </a:stretch>
          </a:blipFill>
        </p:spPr>
      </p:sp>
      <p:sp>
        <p:nvSpPr>
          <p:cNvPr name="Freeform 7" id="7" descr="Un dibujo de un animal  Descripción generada automáticamente con confianza baja"/>
          <p:cNvSpPr/>
          <p:nvPr/>
        </p:nvSpPr>
        <p:spPr>
          <a:xfrm flipH="false" flipV="false" rot="0">
            <a:off x="11961150" y="6648600"/>
            <a:ext cx="6326852" cy="3638402"/>
          </a:xfrm>
          <a:custGeom>
            <a:avLst/>
            <a:gdLst/>
            <a:ahLst/>
            <a:cxnLst/>
            <a:rect r="r" b="b" t="t" l="l"/>
            <a:pathLst>
              <a:path h="3638402" w="6326852">
                <a:moveTo>
                  <a:pt x="0" y="0"/>
                </a:moveTo>
                <a:lnTo>
                  <a:pt x="6326852" y="0"/>
                </a:lnTo>
                <a:lnTo>
                  <a:pt x="6326852" y="3638402"/>
                </a:lnTo>
                <a:lnTo>
                  <a:pt x="0" y="36384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88" t="-108143" r="-173690" b="-62486"/>
            </a:stretch>
          </a:blipFill>
        </p:spPr>
      </p:sp>
      <p:sp>
        <p:nvSpPr>
          <p:cNvPr name="Freeform 8" id="8" descr="Dibujo de una persona  Descripción generada automáticamente con confianza media"/>
          <p:cNvSpPr/>
          <p:nvPr/>
        </p:nvSpPr>
        <p:spPr>
          <a:xfrm flipH="false" flipV="false" rot="0">
            <a:off x="13505000" y="6569600"/>
            <a:ext cx="4782998" cy="3717398"/>
          </a:xfrm>
          <a:custGeom>
            <a:avLst/>
            <a:gdLst/>
            <a:ahLst/>
            <a:cxnLst/>
            <a:rect r="r" b="b" t="t" l="l"/>
            <a:pathLst>
              <a:path h="3717398" w="4782998">
                <a:moveTo>
                  <a:pt x="0" y="0"/>
                </a:moveTo>
                <a:lnTo>
                  <a:pt x="4782998" y="0"/>
                </a:lnTo>
                <a:lnTo>
                  <a:pt x="4782998" y="3717398"/>
                </a:lnTo>
                <a:lnTo>
                  <a:pt x="0" y="37173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848" r="-122995" b="-55542"/>
            </a:stretch>
          </a:blipFill>
        </p:spPr>
      </p:sp>
      <p:sp>
        <p:nvSpPr>
          <p:cNvPr name="Freeform 9" id="9" descr="Imagen que contiene Gráfico circular  Descripción generada automáticamente"/>
          <p:cNvSpPr/>
          <p:nvPr/>
        </p:nvSpPr>
        <p:spPr>
          <a:xfrm flipH="false" flipV="false" rot="-3630958">
            <a:off x="-1578066" y="7377620"/>
            <a:ext cx="4955934" cy="2205222"/>
          </a:xfrm>
          <a:custGeom>
            <a:avLst/>
            <a:gdLst/>
            <a:ahLst/>
            <a:cxnLst/>
            <a:rect r="r" b="b" t="t" l="l"/>
            <a:pathLst>
              <a:path h="2205222" w="4955934">
                <a:moveTo>
                  <a:pt x="0" y="0"/>
                </a:moveTo>
                <a:lnTo>
                  <a:pt x="4955934" y="0"/>
                </a:lnTo>
                <a:lnTo>
                  <a:pt x="4955934" y="2205222"/>
                </a:lnTo>
                <a:lnTo>
                  <a:pt x="0" y="22052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890" t="-20418" r="-4402" b="-22798"/>
            </a:stretch>
          </a:blipFill>
        </p:spPr>
      </p:sp>
      <p:sp>
        <p:nvSpPr>
          <p:cNvPr name="Freeform 10" id="10" descr="Círculo  Descripción generada automáticamente"/>
          <p:cNvSpPr/>
          <p:nvPr/>
        </p:nvSpPr>
        <p:spPr>
          <a:xfrm flipH="false" flipV="false" rot="0">
            <a:off x="682976" y="2153502"/>
            <a:ext cx="1603094" cy="1598486"/>
          </a:xfrm>
          <a:custGeom>
            <a:avLst/>
            <a:gdLst/>
            <a:ahLst/>
            <a:cxnLst/>
            <a:rect r="r" b="b" t="t" l="l"/>
            <a:pathLst>
              <a:path h="1598486" w="1603094">
                <a:moveTo>
                  <a:pt x="0" y="0"/>
                </a:moveTo>
                <a:lnTo>
                  <a:pt x="1603094" y="0"/>
                </a:lnTo>
                <a:lnTo>
                  <a:pt x="1603094" y="1598486"/>
                </a:lnTo>
                <a:lnTo>
                  <a:pt x="0" y="15984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3858" t="-7549" r="-50918" b="-7969"/>
            </a:stretch>
          </a:blipFill>
        </p:spPr>
      </p:sp>
      <p:sp>
        <p:nvSpPr>
          <p:cNvPr name="Freeform 11" id="11" descr="Imagen que contiene Forma  Descripción generada automáticamente"/>
          <p:cNvSpPr/>
          <p:nvPr/>
        </p:nvSpPr>
        <p:spPr>
          <a:xfrm flipH="false" flipV="false" rot="0">
            <a:off x="14765150" y="-2100"/>
            <a:ext cx="3522854" cy="2269900"/>
          </a:xfrm>
          <a:custGeom>
            <a:avLst/>
            <a:gdLst/>
            <a:ahLst/>
            <a:cxnLst/>
            <a:rect r="r" b="b" t="t" l="l"/>
            <a:pathLst>
              <a:path h="2269900" w="3522854">
                <a:moveTo>
                  <a:pt x="0" y="0"/>
                </a:moveTo>
                <a:lnTo>
                  <a:pt x="3522854" y="0"/>
                </a:lnTo>
                <a:lnTo>
                  <a:pt x="3522854" y="2269900"/>
                </a:lnTo>
                <a:lnTo>
                  <a:pt x="0" y="22699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69616" t="-111785" r="-90147" b="-14987"/>
            </a:stretch>
          </a:blipFill>
        </p:spPr>
      </p:sp>
      <p:sp>
        <p:nvSpPr>
          <p:cNvPr name="Freeform 12" id="12" descr="Icono  Descripción generada automáticamente"/>
          <p:cNvSpPr/>
          <p:nvPr/>
        </p:nvSpPr>
        <p:spPr>
          <a:xfrm flipH="false" flipV="false" rot="-960812">
            <a:off x="-708216" y="8764406"/>
            <a:ext cx="3910576" cy="1732652"/>
          </a:xfrm>
          <a:custGeom>
            <a:avLst/>
            <a:gdLst/>
            <a:ahLst/>
            <a:cxnLst/>
            <a:rect r="r" b="b" t="t" l="l"/>
            <a:pathLst>
              <a:path h="1732652" w="3910576">
                <a:moveTo>
                  <a:pt x="0" y="0"/>
                </a:moveTo>
                <a:lnTo>
                  <a:pt x="3910576" y="0"/>
                </a:lnTo>
                <a:lnTo>
                  <a:pt x="3910576" y="1732652"/>
                </a:lnTo>
                <a:lnTo>
                  <a:pt x="0" y="173265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039" t="-19459" r="-6273" b="-19319"/>
            </a:stretch>
          </a:blipFill>
        </p:spPr>
      </p:sp>
      <p:sp>
        <p:nvSpPr>
          <p:cNvPr name="Freeform 13" id="13" descr="Imagen que contiene luz, lámpara  Descripción generada automáticamente"/>
          <p:cNvSpPr/>
          <p:nvPr/>
        </p:nvSpPr>
        <p:spPr>
          <a:xfrm flipH="false" flipV="false" rot="0">
            <a:off x="1961128" y="7229588"/>
            <a:ext cx="943008" cy="903252"/>
          </a:xfrm>
          <a:custGeom>
            <a:avLst/>
            <a:gdLst/>
            <a:ahLst/>
            <a:cxnLst/>
            <a:rect r="r" b="b" t="t" l="l"/>
            <a:pathLst>
              <a:path h="903252" w="943008">
                <a:moveTo>
                  <a:pt x="0" y="0"/>
                </a:moveTo>
                <a:lnTo>
                  <a:pt x="943008" y="0"/>
                </a:lnTo>
                <a:lnTo>
                  <a:pt x="943008" y="903252"/>
                </a:lnTo>
                <a:lnTo>
                  <a:pt x="0" y="9032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47959" t="-6980" r="-45027" b="-6352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59136" y="4733576"/>
            <a:ext cx="165596" cy="165596"/>
            <a:chOff x="0" y="0"/>
            <a:chExt cx="220795" cy="22079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2866512" y="4750260"/>
            <a:ext cx="156880" cy="156880"/>
            <a:chOff x="0" y="0"/>
            <a:chExt cx="209173" cy="20917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9296" cy="209296"/>
            </a:xfrm>
            <a:custGeom>
              <a:avLst/>
              <a:gdLst/>
              <a:ahLst/>
              <a:cxnLst/>
              <a:rect r="r" b="b" t="t" l="l"/>
              <a:pathLst>
                <a:path h="209296" w="209296">
                  <a:moveTo>
                    <a:pt x="0" y="104648"/>
                  </a:moveTo>
                  <a:cubicBezTo>
                    <a:pt x="0" y="46863"/>
                    <a:pt x="46863" y="0"/>
                    <a:pt x="104648" y="0"/>
                  </a:cubicBezTo>
                  <a:cubicBezTo>
                    <a:pt x="162433" y="0"/>
                    <a:pt x="209296" y="46863"/>
                    <a:pt x="209296" y="104648"/>
                  </a:cubicBezTo>
                  <a:cubicBezTo>
                    <a:pt x="209296" y="162433"/>
                    <a:pt x="162433" y="209296"/>
                    <a:pt x="104648" y="209296"/>
                  </a:cubicBezTo>
                  <a:cubicBezTo>
                    <a:pt x="46863" y="209296"/>
                    <a:pt x="0" y="162306"/>
                    <a:pt x="0" y="104648"/>
                  </a:cubicBezTo>
                  <a:close/>
                </a:path>
              </a:pathLst>
            </a:custGeom>
            <a:solidFill>
              <a:srgbClr val="F3BB30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3177334" y="2650410"/>
            <a:ext cx="295168" cy="295168"/>
            <a:chOff x="0" y="0"/>
            <a:chExt cx="393557" cy="39355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93573" cy="393573"/>
            </a:xfrm>
            <a:custGeom>
              <a:avLst/>
              <a:gdLst/>
              <a:ahLst/>
              <a:cxnLst/>
              <a:rect r="r" b="b" t="t" l="l"/>
              <a:pathLst>
                <a:path h="393573" w="393573">
                  <a:moveTo>
                    <a:pt x="0" y="196723"/>
                  </a:moveTo>
                  <a:cubicBezTo>
                    <a:pt x="0" y="88138"/>
                    <a:pt x="88138" y="0"/>
                    <a:pt x="196723" y="0"/>
                  </a:cubicBezTo>
                  <a:cubicBezTo>
                    <a:pt x="305308" y="0"/>
                    <a:pt x="393573" y="88138"/>
                    <a:pt x="393573" y="196723"/>
                  </a:cubicBezTo>
                  <a:cubicBezTo>
                    <a:pt x="393573" y="305308"/>
                    <a:pt x="305435" y="393573"/>
                    <a:pt x="196723" y="393573"/>
                  </a:cubicBezTo>
                  <a:cubicBezTo>
                    <a:pt x="88011" y="393573"/>
                    <a:pt x="0" y="305435"/>
                    <a:pt x="0" y="196723"/>
                  </a:cubicBezTo>
                  <a:close/>
                </a:path>
              </a:pathLst>
            </a:custGeom>
            <a:solidFill>
              <a:srgbClr val="F3BB30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3450468" y="5279860"/>
            <a:ext cx="165596" cy="165596"/>
            <a:chOff x="0" y="0"/>
            <a:chExt cx="220795" cy="22079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998DD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4037612" y="3476790"/>
            <a:ext cx="156880" cy="156880"/>
            <a:chOff x="0" y="0"/>
            <a:chExt cx="209173" cy="20917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09296" cy="209296"/>
            </a:xfrm>
            <a:custGeom>
              <a:avLst/>
              <a:gdLst/>
              <a:ahLst/>
              <a:cxnLst/>
              <a:rect r="r" b="b" t="t" l="l"/>
              <a:pathLst>
                <a:path h="209296" w="209296">
                  <a:moveTo>
                    <a:pt x="0" y="104648"/>
                  </a:moveTo>
                  <a:cubicBezTo>
                    <a:pt x="0" y="46863"/>
                    <a:pt x="46863" y="0"/>
                    <a:pt x="104648" y="0"/>
                  </a:cubicBezTo>
                  <a:cubicBezTo>
                    <a:pt x="162433" y="0"/>
                    <a:pt x="209296" y="46863"/>
                    <a:pt x="209296" y="104648"/>
                  </a:cubicBezTo>
                  <a:cubicBezTo>
                    <a:pt x="209296" y="162433"/>
                    <a:pt x="162433" y="209296"/>
                    <a:pt x="104648" y="209296"/>
                  </a:cubicBezTo>
                  <a:cubicBezTo>
                    <a:pt x="46863" y="209296"/>
                    <a:pt x="0" y="162306"/>
                    <a:pt x="0" y="10464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5002300" y="7671292"/>
            <a:ext cx="295168" cy="295168"/>
            <a:chOff x="0" y="0"/>
            <a:chExt cx="393557" cy="39355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93573" cy="393573"/>
            </a:xfrm>
            <a:custGeom>
              <a:avLst/>
              <a:gdLst/>
              <a:ahLst/>
              <a:cxnLst/>
              <a:rect r="r" b="b" t="t" l="l"/>
              <a:pathLst>
                <a:path h="393573" w="393573">
                  <a:moveTo>
                    <a:pt x="0" y="196723"/>
                  </a:moveTo>
                  <a:cubicBezTo>
                    <a:pt x="0" y="88138"/>
                    <a:pt x="88138" y="0"/>
                    <a:pt x="196723" y="0"/>
                  </a:cubicBezTo>
                  <a:cubicBezTo>
                    <a:pt x="305308" y="0"/>
                    <a:pt x="393573" y="88138"/>
                    <a:pt x="393573" y="196723"/>
                  </a:cubicBezTo>
                  <a:cubicBezTo>
                    <a:pt x="393573" y="305308"/>
                    <a:pt x="305435" y="393573"/>
                    <a:pt x="196723" y="393573"/>
                  </a:cubicBezTo>
                  <a:cubicBezTo>
                    <a:pt x="88011" y="393573"/>
                    <a:pt x="0" y="305435"/>
                    <a:pt x="0" y="1967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5297468" y="5045480"/>
            <a:ext cx="165596" cy="165596"/>
            <a:chOff x="0" y="0"/>
            <a:chExt cx="220795" cy="22079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6244936" y="3196926"/>
            <a:ext cx="165596" cy="165596"/>
            <a:chOff x="0" y="0"/>
            <a:chExt cx="220795" cy="22079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FF8BFF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3893718" y="8765090"/>
            <a:ext cx="156880" cy="156880"/>
            <a:chOff x="0" y="0"/>
            <a:chExt cx="209173" cy="20917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09296" cy="209296"/>
            </a:xfrm>
            <a:custGeom>
              <a:avLst/>
              <a:gdLst/>
              <a:ahLst/>
              <a:cxnLst/>
              <a:rect r="r" b="b" t="t" l="l"/>
              <a:pathLst>
                <a:path h="209296" w="209296">
                  <a:moveTo>
                    <a:pt x="0" y="104648"/>
                  </a:moveTo>
                  <a:cubicBezTo>
                    <a:pt x="0" y="46863"/>
                    <a:pt x="46863" y="0"/>
                    <a:pt x="104648" y="0"/>
                  </a:cubicBezTo>
                  <a:cubicBezTo>
                    <a:pt x="162433" y="0"/>
                    <a:pt x="209296" y="46863"/>
                    <a:pt x="209296" y="104648"/>
                  </a:cubicBezTo>
                  <a:cubicBezTo>
                    <a:pt x="209296" y="162433"/>
                    <a:pt x="162433" y="209296"/>
                    <a:pt x="104648" y="209296"/>
                  </a:cubicBezTo>
                  <a:cubicBezTo>
                    <a:pt x="46863" y="209296"/>
                    <a:pt x="0" y="162306"/>
                    <a:pt x="0" y="10464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16092988" y="0"/>
            <a:ext cx="2195010" cy="2195010"/>
          </a:xfrm>
          <a:custGeom>
            <a:avLst/>
            <a:gdLst/>
            <a:ahLst/>
            <a:cxnLst/>
            <a:rect r="r" b="b" t="t" l="l"/>
            <a:pathLst>
              <a:path h="2195010" w="2195010">
                <a:moveTo>
                  <a:pt x="0" y="0"/>
                </a:moveTo>
                <a:lnTo>
                  <a:pt x="2195010" y="0"/>
                </a:lnTo>
                <a:lnTo>
                  <a:pt x="2195010" y="2195010"/>
                </a:lnTo>
                <a:lnTo>
                  <a:pt x="0" y="219501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Forma  Descripción generada automáticamente"/>
          <p:cNvSpPr/>
          <p:nvPr/>
        </p:nvSpPr>
        <p:spPr>
          <a:xfrm flipH="false" flipV="false" rot="0">
            <a:off x="14897365" y="1904966"/>
            <a:ext cx="4586256" cy="2269922"/>
          </a:xfrm>
          <a:custGeom>
            <a:avLst/>
            <a:gdLst/>
            <a:ahLst/>
            <a:cxnLst/>
            <a:rect r="r" b="b" t="t" l="l"/>
            <a:pathLst>
              <a:path h="2269922" w="4586256">
                <a:moveTo>
                  <a:pt x="0" y="0"/>
                </a:moveTo>
                <a:lnTo>
                  <a:pt x="4586256" y="0"/>
                </a:lnTo>
                <a:lnTo>
                  <a:pt x="4586256" y="2269922"/>
                </a:lnTo>
                <a:lnTo>
                  <a:pt x="0" y="22699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289" t="-14628" r="-7780" b="-16148"/>
            </a:stretch>
          </a:blipFill>
        </p:spPr>
      </p:sp>
      <p:sp>
        <p:nvSpPr>
          <p:cNvPr name="Freeform 3" id="3" descr="Un dibujo de un animal  Descripción generada automáticamente con confianza baja"/>
          <p:cNvSpPr/>
          <p:nvPr/>
        </p:nvSpPr>
        <p:spPr>
          <a:xfrm flipH="false" flipV="false" rot="0">
            <a:off x="8631950" y="4249250"/>
            <a:ext cx="9656054" cy="6037750"/>
          </a:xfrm>
          <a:custGeom>
            <a:avLst/>
            <a:gdLst/>
            <a:ahLst/>
            <a:cxnLst/>
            <a:rect r="r" b="b" t="t" l="l"/>
            <a:pathLst>
              <a:path h="6037750" w="9656054">
                <a:moveTo>
                  <a:pt x="0" y="0"/>
                </a:moveTo>
                <a:lnTo>
                  <a:pt x="9656054" y="0"/>
                </a:lnTo>
                <a:lnTo>
                  <a:pt x="9656054" y="6037750"/>
                </a:lnTo>
                <a:lnTo>
                  <a:pt x="0" y="6037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89" t="-24821" r="-79507" b="-38272"/>
            </a:stretch>
          </a:blipFill>
        </p:spPr>
      </p:sp>
      <p:sp>
        <p:nvSpPr>
          <p:cNvPr name="Freeform 4" id="4" descr="Círculo  Descripción generada automáticamente"/>
          <p:cNvSpPr/>
          <p:nvPr/>
        </p:nvSpPr>
        <p:spPr>
          <a:xfrm flipH="false" flipV="false" rot="0">
            <a:off x="9289028" y="1211122"/>
            <a:ext cx="2001964" cy="1996212"/>
          </a:xfrm>
          <a:custGeom>
            <a:avLst/>
            <a:gdLst/>
            <a:ahLst/>
            <a:cxnLst/>
            <a:rect r="r" b="b" t="t" l="l"/>
            <a:pathLst>
              <a:path h="1996212" w="2001964">
                <a:moveTo>
                  <a:pt x="0" y="0"/>
                </a:moveTo>
                <a:lnTo>
                  <a:pt x="2001964" y="0"/>
                </a:lnTo>
                <a:lnTo>
                  <a:pt x="2001964" y="1996212"/>
                </a:lnTo>
                <a:lnTo>
                  <a:pt x="0" y="19962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3858" t="-7549" r="-50918" b="-7969"/>
            </a:stretch>
          </a:blipFill>
        </p:spPr>
      </p:sp>
      <p:sp>
        <p:nvSpPr>
          <p:cNvPr name="Freeform 5" id="5" descr="Dibujo de una persona  Descripción generada automáticamente con confianza media"/>
          <p:cNvSpPr/>
          <p:nvPr/>
        </p:nvSpPr>
        <p:spPr>
          <a:xfrm flipH="false" flipV="false" rot="0">
            <a:off x="12384752" y="5631043"/>
            <a:ext cx="5903252" cy="4572002"/>
          </a:xfrm>
          <a:custGeom>
            <a:avLst/>
            <a:gdLst/>
            <a:ahLst/>
            <a:cxnLst/>
            <a:rect r="r" b="b" t="t" l="l"/>
            <a:pathLst>
              <a:path h="4572002" w="5903252">
                <a:moveTo>
                  <a:pt x="0" y="0"/>
                </a:moveTo>
                <a:lnTo>
                  <a:pt x="5903252" y="0"/>
                </a:lnTo>
                <a:lnTo>
                  <a:pt x="5903252" y="4572002"/>
                </a:lnTo>
                <a:lnTo>
                  <a:pt x="0" y="45720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008" t="-16538" r="-77675" b="-14689"/>
            </a:stretch>
          </a:blipFill>
        </p:spPr>
      </p:sp>
      <p:sp>
        <p:nvSpPr>
          <p:cNvPr name="Freeform 6" id="6" descr="Icono  Descripción generada automáticamente"/>
          <p:cNvSpPr/>
          <p:nvPr/>
        </p:nvSpPr>
        <p:spPr>
          <a:xfrm flipH="false" flipV="false" rot="0">
            <a:off x="15275850" y="8183900"/>
            <a:ext cx="3012154" cy="2103100"/>
          </a:xfrm>
          <a:custGeom>
            <a:avLst/>
            <a:gdLst/>
            <a:ahLst/>
            <a:cxnLst/>
            <a:rect r="r" b="b" t="t" l="l"/>
            <a:pathLst>
              <a:path h="2103100" w="3012154">
                <a:moveTo>
                  <a:pt x="0" y="0"/>
                </a:moveTo>
                <a:lnTo>
                  <a:pt x="3012154" y="0"/>
                </a:lnTo>
                <a:lnTo>
                  <a:pt x="3012154" y="2103100"/>
                </a:lnTo>
                <a:lnTo>
                  <a:pt x="0" y="21031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696" t="-161424" r="-334912" b="-95157"/>
            </a:stretch>
          </a:blipFill>
        </p:spPr>
      </p:sp>
      <p:sp>
        <p:nvSpPr>
          <p:cNvPr name="Freeform 7" id="7" descr="Imagen que contiene luz, lámpara  Descripción generada automáticamente"/>
          <p:cNvSpPr/>
          <p:nvPr/>
        </p:nvSpPr>
        <p:spPr>
          <a:xfrm flipH="false" flipV="false" rot="0">
            <a:off x="8357616" y="2113837"/>
            <a:ext cx="786384" cy="753230"/>
          </a:xfrm>
          <a:custGeom>
            <a:avLst/>
            <a:gdLst/>
            <a:ahLst/>
            <a:cxnLst/>
            <a:rect r="r" b="b" t="t" l="l"/>
            <a:pathLst>
              <a:path h="753230" w="786384">
                <a:moveTo>
                  <a:pt x="0" y="0"/>
                </a:moveTo>
                <a:lnTo>
                  <a:pt x="786384" y="0"/>
                </a:lnTo>
                <a:lnTo>
                  <a:pt x="786384" y="753230"/>
                </a:lnTo>
                <a:lnTo>
                  <a:pt x="0" y="7532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7959" t="-6980" r="-45027" b="-6353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875478" y="75826"/>
            <a:ext cx="215312" cy="215312"/>
            <a:chOff x="0" y="0"/>
            <a:chExt cx="287083" cy="28708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7020" cy="287020"/>
            </a:xfrm>
            <a:custGeom>
              <a:avLst/>
              <a:gdLst/>
              <a:ahLst/>
              <a:cxnLst/>
              <a:rect r="r" b="b" t="t" l="l"/>
              <a:pathLst>
                <a:path h="287020" w="287020">
                  <a:moveTo>
                    <a:pt x="0" y="0"/>
                  </a:moveTo>
                  <a:lnTo>
                    <a:pt x="287020" y="0"/>
                  </a:lnTo>
                  <a:lnTo>
                    <a:pt x="287020" y="287020"/>
                  </a:lnTo>
                  <a:lnTo>
                    <a:pt x="0" y="287020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1958247" y="1904966"/>
            <a:ext cx="2140674" cy="1924201"/>
          </a:xfrm>
          <a:custGeom>
            <a:avLst/>
            <a:gdLst/>
            <a:ahLst/>
            <a:cxnLst/>
            <a:rect r="r" b="b" t="t" l="l"/>
            <a:pathLst>
              <a:path h="1924201" w="2140674">
                <a:moveTo>
                  <a:pt x="0" y="0"/>
                </a:moveTo>
                <a:lnTo>
                  <a:pt x="2140674" y="0"/>
                </a:lnTo>
                <a:lnTo>
                  <a:pt x="2140674" y="1924201"/>
                </a:lnTo>
                <a:lnTo>
                  <a:pt x="0" y="19242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909207" y="4249250"/>
            <a:ext cx="2098080" cy="2098080"/>
          </a:xfrm>
          <a:custGeom>
            <a:avLst/>
            <a:gdLst/>
            <a:ahLst/>
            <a:cxnLst/>
            <a:rect r="r" b="b" t="t" l="l"/>
            <a:pathLst>
              <a:path h="2098080" w="2098080">
                <a:moveTo>
                  <a:pt x="0" y="0"/>
                </a:moveTo>
                <a:lnTo>
                  <a:pt x="2098081" y="0"/>
                </a:lnTo>
                <a:lnTo>
                  <a:pt x="2098081" y="2098080"/>
                </a:lnTo>
                <a:lnTo>
                  <a:pt x="0" y="20980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718819" y="4396193"/>
            <a:ext cx="2696567" cy="2507807"/>
          </a:xfrm>
          <a:custGeom>
            <a:avLst/>
            <a:gdLst/>
            <a:ahLst/>
            <a:cxnLst/>
            <a:rect r="r" b="b" t="t" l="l"/>
            <a:pathLst>
              <a:path h="2507807" w="2696567">
                <a:moveTo>
                  <a:pt x="0" y="0"/>
                </a:moveTo>
                <a:lnTo>
                  <a:pt x="2696567" y="0"/>
                </a:lnTo>
                <a:lnTo>
                  <a:pt x="2696567" y="2507806"/>
                </a:lnTo>
                <a:lnTo>
                  <a:pt x="0" y="25078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422922" y="6766430"/>
            <a:ext cx="2690936" cy="2690936"/>
          </a:xfrm>
          <a:custGeom>
            <a:avLst/>
            <a:gdLst/>
            <a:ahLst/>
            <a:cxnLst/>
            <a:rect r="r" b="b" t="t" l="l"/>
            <a:pathLst>
              <a:path h="2690936" w="2690936">
                <a:moveTo>
                  <a:pt x="0" y="0"/>
                </a:moveTo>
                <a:lnTo>
                  <a:pt x="2690937" y="0"/>
                </a:lnTo>
                <a:lnTo>
                  <a:pt x="2690937" y="2690936"/>
                </a:lnTo>
                <a:lnTo>
                  <a:pt x="0" y="269093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13840" y="3348623"/>
            <a:ext cx="8689718" cy="613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023"/>
              </a:lnSpc>
              <a:buFont typeface="Arial"/>
              <a:buChar char="•"/>
            </a:pPr>
            <a:r>
              <a:rPr lang="en-US" sz="2799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Se eligió la metodología </a:t>
            </a:r>
            <a:r>
              <a:rPr lang="en-US" b="true" sz="2799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Scrum </a:t>
            </a:r>
            <a:r>
              <a:rPr lang="en-US" sz="2799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por los buenos resultados obtenidos en proyectos anteriores y su </a:t>
            </a:r>
            <a:r>
              <a:rPr lang="en-US" b="true" sz="2799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fácil adaptación</a:t>
            </a:r>
            <a:r>
              <a:rPr lang="en-US" sz="2799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 a equipos reducidos.</a:t>
            </a:r>
          </a:p>
          <a:p>
            <a:pPr algn="l">
              <a:lnSpc>
                <a:spcPts val="3023"/>
              </a:lnSpc>
            </a:pPr>
          </a:p>
          <a:p>
            <a:pPr algn="l" marL="604519" indent="-302260" lvl="1">
              <a:lnSpc>
                <a:spcPts val="3023"/>
              </a:lnSpc>
              <a:buFont typeface="Arial"/>
              <a:buChar char="•"/>
            </a:pPr>
            <a:r>
              <a:rPr lang="en-US" sz="2799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Para su implementación utilizamos</a:t>
            </a:r>
            <a:r>
              <a:rPr lang="en-US" b="true" sz="2799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 Azure DevOps</a:t>
            </a:r>
            <a:r>
              <a:rPr lang="en-US" sz="2799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 y sus distintas funcionalidades, apoyándonos en reuniones de seguimiento a través de </a:t>
            </a:r>
            <a:r>
              <a:rPr lang="en-US" b="true" sz="2799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Discord</a:t>
            </a:r>
            <a:r>
              <a:rPr lang="en-US" sz="2799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b="true" sz="2799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Microsoft Teams</a:t>
            </a:r>
            <a:r>
              <a:rPr lang="en-US" sz="2799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 y encuentros presenciales.</a:t>
            </a:r>
          </a:p>
          <a:p>
            <a:pPr algn="l">
              <a:lnSpc>
                <a:spcPts val="3023"/>
              </a:lnSpc>
            </a:pPr>
          </a:p>
          <a:p>
            <a:pPr algn="l" marL="604519" indent="-302260" lvl="1">
              <a:lnSpc>
                <a:spcPts val="3023"/>
              </a:lnSpc>
              <a:buFont typeface="Arial"/>
              <a:buChar char="•"/>
            </a:pPr>
            <a:r>
              <a:rPr lang="en-US" sz="2799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Implementamos la metodología </a:t>
            </a:r>
            <a:r>
              <a:rPr lang="en-US" b="true" sz="2799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GitFlow </a:t>
            </a:r>
            <a:r>
              <a:rPr lang="en-US" sz="2799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para gestionar el control de cambios, facilitando la organización de ramas, el trabajo colaborativo y la integración continua.</a:t>
            </a:r>
          </a:p>
          <a:p>
            <a:pPr algn="l">
              <a:lnSpc>
                <a:spcPts val="3023"/>
              </a:lnSpc>
            </a:pPr>
          </a:p>
          <a:p>
            <a:pPr algn="l" marL="604519" indent="-302260" lvl="1">
              <a:lnSpc>
                <a:spcPts val="3023"/>
              </a:lnSpc>
              <a:buFont typeface="Arial"/>
              <a:buChar char="•"/>
            </a:pPr>
            <a:r>
              <a:rPr lang="en-US" sz="2799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Para fines del proyecto, se establece que la dedicación semanal será de</a:t>
            </a:r>
            <a:r>
              <a:rPr lang="en-US" b="true" sz="2799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 36 horas</a:t>
            </a:r>
            <a:r>
              <a:rPr lang="en-US" sz="2799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.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13840" y="1412719"/>
            <a:ext cx="6676950" cy="1395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68"/>
              </a:lnSpc>
            </a:pPr>
            <a:r>
              <a:rPr lang="en-US" sz="108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Metodología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6092988" y="0"/>
            <a:ext cx="2195010" cy="2195010"/>
          </a:xfrm>
          <a:custGeom>
            <a:avLst/>
            <a:gdLst/>
            <a:ahLst/>
            <a:cxnLst/>
            <a:rect r="r" b="b" t="t" l="l"/>
            <a:pathLst>
              <a:path h="2195010" w="2195010">
                <a:moveTo>
                  <a:pt x="0" y="0"/>
                </a:moveTo>
                <a:lnTo>
                  <a:pt x="2195010" y="0"/>
                </a:lnTo>
                <a:lnTo>
                  <a:pt x="2195010" y="2195010"/>
                </a:lnTo>
                <a:lnTo>
                  <a:pt x="0" y="219501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Forma  Descripción generada automáticamente"/>
          <p:cNvSpPr/>
          <p:nvPr/>
        </p:nvSpPr>
        <p:spPr>
          <a:xfrm flipH="false" flipV="false" rot="0">
            <a:off x="14908750" y="846370"/>
            <a:ext cx="4586256" cy="2269922"/>
          </a:xfrm>
          <a:custGeom>
            <a:avLst/>
            <a:gdLst/>
            <a:ahLst/>
            <a:cxnLst/>
            <a:rect r="r" b="b" t="t" l="l"/>
            <a:pathLst>
              <a:path h="2269922" w="4586256">
                <a:moveTo>
                  <a:pt x="0" y="0"/>
                </a:moveTo>
                <a:lnTo>
                  <a:pt x="4586256" y="0"/>
                </a:lnTo>
                <a:lnTo>
                  <a:pt x="4586256" y="2269922"/>
                </a:lnTo>
                <a:lnTo>
                  <a:pt x="0" y="22699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289" t="-14628" r="-7780" b="-16148"/>
            </a:stretch>
          </a:blipFill>
        </p:spPr>
      </p:sp>
      <p:sp>
        <p:nvSpPr>
          <p:cNvPr name="Freeform 3" id="3" descr="Un dibujo de un animal  Descripción generada automáticamente con confianza baja"/>
          <p:cNvSpPr/>
          <p:nvPr/>
        </p:nvSpPr>
        <p:spPr>
          <a:xfrm flipH="false" flipV="false" rot="0">
            <a:off x="10199941" y="1683088"/>
            <a:ext cx="10435957" cy="8603912"/>
          </a:xfrm>
          <a:custGeom>
            <a:avLst/>
            <a:gdLst/>
            <a:ahLst/>
            <a:cxnLst/>
            <a:rect r="r" b="b" t="t" l="l"/>
            <a:pathLst>
              <a:path h="8603912" w="10435957">
                <a:moveTo>
                  <a:pt x="0" y="0"/>
                </a:moveTo>
                <a:lnTo>
                  <a:pt x="10435957" y="0"/>
                </a:lnTo>
                <a:lnTo>
                  <a:pt x="10435957" y="8603912"/>
                </a:lnTo>
                <a:lnTo>
                  <a:pt x="0" y="8603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86" r="-92606" b="-31123"/>
            </a:stretch>
          </a:blipFill>
        </p:spPr>
      </p:sp>
      <p:sp>
        <p:nvSpPr>
          <p:cNvPr name="Freeform 4" id="4" descr="Círculo  Descripción generada automáticamente"/>
          <p:cNvSpPr/>
          <p:nvPr/>
        </p:nvSpPr>
        <p:spPr>
          <a:xfrm flipH="false" flipV="false" rot="0">
            <a:off x="6629986" y="-706968"/>
            <a:ext cx="2001964" cy="1996212"/>
          </a:xfrm>
          <a:custGeom>
            <a:avLst/>
            <a:gdLst/>
            <a:ahLst/>
            <a:cxnLst/>
            <a:rect r="r" b="b" t="t" l="l"/>
            <a:pathLst>
              <a:path h="1996212" w="2001964">
                <a:moveTo>
                  <a:pt x="0" y="0"/>
                </a:moveTo>
                <a:lnTo>
                  <a:pt x="2001964" y="0"/>
                </a:lnTo>
                <a:lnTo>
                  <a:pt x="2001964" y="1996212"/>
                </a:lnTo>
                <a:lnTo>
                  <a:pt x="0" y="19962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3858" t="-7549" r="-50918" b="-7969"/>
            </a:stretch>
          </a:blipFill>
        </p:spPr>
      </p:sp>
      <p:sp>
        <p:nvSpPr>
          <p:cNvPr name="Freeform 5" id="5" descr="Dibujo de una persona  Descripción generada automáticamente con confianza media"/>
          <p:cNvSpPr/>
          <p:nvPr/>
        </p:nvSpPr>
        <p:spPr>
          <a:xfrm flipH="false" flipV="false" rot="0">
            <a:off x="12519417" y="5714998"/>
            <a:ext cx="5903252" cy="4572002"/>
          </a:xfrm>
          <a:custGeom>
            <a:avLst/>
            <a:gdLst/>
            <a:ahLst/>
            <a:cxnLst/>
            <a:rect r="r" b="b" t="t" l="l"/>
            <a:pathLst>
              <a:path h="4572002" w="5903252">
                <a:moveTo>
                  <a:pt x="0" y="0"/>
                </a:moveTo>
                <a:lnTo>
                  <a:pt x="5903252" y="0"/>
                </a:lnTo>
                <a:lnTo>
                  <a:pt x="5903252" y="4572002"/>
                </a:lnTo>
                <a:lnTo>
                  <a:pt x="0" y="45720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008" t="-16538" r="-77675" b="-14689"/>
            </a:stretch>
          </a:blipFill>
        </p:spPr>
      </p:sp>
      <p:sp>
        <p:nvSpPr>
          <p:cNvPr name="Freeform 6" id="6" descr="Icono  Descripción generada automáticamente"/>
          <p:cNvSpPr/>
          <p:nvPr/>
        </p:nvSpPr>
        <p:spPr>
          <a:xfrm flipH="false" flipV="false" rot="0">
            <a:off x="15275850" y="8183900"/>
            <a:ext cx="3012154" cy="2103100"/>
          </a:xfrm>
          <a:custGeom>
            <a:avLst/>
            <a:gdLst/>
            <a:ahLst/>
            <a:cxnLst/>
            <a:rect r="r" b="b" t="t" l="l"/>
            <a:pathLst>
              <a:path h="2103100" w="3012154">
                <a:moveTo>
                  <a:pt x="0" y="0"/>
                </a:moveTo>
                <a:lnTo>
                  <a:pt x="3012154" y="0"/>
                </a:lnTo>
                <a:lnTo>
                  <a:pt x="3012154" y="2103100"/>
                </a:lnTo>
                <a:lnTo>
                  <a:pt x="0" y="21031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696" t="-161424" r="-334912" b="-95157"/>
            </a:stretch>
          </a:blipFill>
        </p:spPr>
      </p:sp>
      <p:sp>
        <p:nvSpPr>
          <p:cNvPr name="Freeform 7" id="7" descr="Imagen que contiene luz, lámpara  Descripción generada automáticamente"/>
          <p:cNvSpPr/>
          <p:nvPr/>
        </p:nvSpPr>
        <p:spPr>
          <a:xfrm flipH="false" flipV="false" rot="0">
            <a:off x="5698574" y="195747"/>
            <a:ext cx="786384" cy="753230"/>
          </a:xfrm>
          <a:custGeom>
            <a:avLst/>
            <a:gdLst/>
            <a:ahLst/>
            <a:cxnLst/>
            <a:rect r="r" b="b" t="t" l="l"/>
            <a:pathLst>
              <a:path h="753230" w="786384">
                <a:moveTo>
                  <a:pt x="0" y="0"/>
                </a:moveTo>
                <a:lnTo>
                  <a:pt x="786384" y="0"/>
                </a:lnTo>
                <a:lnTo>
                  <a:pt x="786384" y="753230"/>
                </a:lnTo>
                <a:lnTo>
                  <a:pt x="0" y="7532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7959" t="-6980" r="-45027" b="-6353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875478" y="75826"/>
            <a:ext cx="215312" cy="215312"/>
            <a:chOff x="0" y="0"/>
            <a:chExt cx="287083" cy="28708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7020" cy="287020"/>
            </a:xfrm>
            <a:custGeom>
              <a:avLst/>
              <a:gdLst/>
              <a:ahLst/>
              <a:cxnLst/>
              <a:rect r="r" b="b" t="t" l="l"/>
              <a:pathLst>
                <a:path h="287020" w="287020">
                  <a:moveTo>
                    <a:pt x="0" y="0"/>
                  </a:moveTo>
                  <a:lnTo>
                    <a:pt x="287020" y="0"/>
                  </a:lnTo>
                  <a:lnTo>
                    <a:pt x="287020" y="287020"/>
                  </a:lnTo>
                  <a:lnTo>
                    <a:pt x="0" y="287020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79428" y="784878"/>
            <a:ext cx="6676950" cy="1395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68"/>
              </a:lnSpc>
            </a:pPr>
            <a:r>
              <a:rPr lang="en-US" sz="108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Roles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9428" y="5076825"/>
            <a:ext cx="6913271" cy="3363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4"/>
              </a:lnSpc>
            </a:pPr>
            <a:r>
              <a:rPr lang="en-US" sz="3260" b="true">
                <a:solidFill>
                  <a:srgbClr val="36174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Sc</a:t>
            </a:r>
            <a:r>
              <a:rPr lang="en-US" sz="3260" b="true">
                <a:solidFill>
                  <a:srgbClr val="36174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rum Master - Franco Reyes</a:t>
            </a:r>
          </a:p>
          <a:p>
            <a:pPr algn="l" marL="574439" indent="-287219" lvl="1">
              <a:lnSpc>
                <a:spcPts val="3724"/>
              </a:lnSpc>
              <a:buFont typeface="Arial"/>
              <a:buChar char="•"/>
            </a:pPr>
            <a:r>
              <a:rPr lang="en-US" sz="2660">
                <a:solidFill>
                  <a:srgbClr val="36174D"/>
                </a:solidFill>
                <a:latin typeface="Open Sans"/>
                <a:ea typeface="Open Sans"/>
                <a:cs typeface="Open Sans"/>
                <a:sym typeface="Open Sans"/>
              </a:rPr>
              <a:t>Facilitar la adopción y uso correcto de la metodología.</a:t>
            </a:r>
          </a:p>
          <a:p>
            <a:pPr algn="l" marL="574439" indent="-287219" lvl="1">
              <a:lnSpc>
                <a:spcPts val="3724"/>
              </a:lnSpc>
              <a:buFont typeface="Arial"/>
              <a:buChar char="•"/>
            </a:pPr>
            <a:r>
              <a:rPr lang="en-US" sz="2660">
                <a:solidFill>
                  <a:srgbClr val="36174D"/>
                </a:solidFill>
                <a:latin typeface="Open Sans"/>
                <a:ea typeface="Open Sans"/>
                <a:cs typeface="Open Sans"/>
                <a:sym typeface="Open Sans"/>
              </a:rPr>
              <a:t>Se asegurará de que no hayan impedimentos para cumplir con las fechas y ceremonias.</a:t>
            </a:r>
          </a:p>
          <a:p>
            <a:pPr algn="l" marL="574439" indent="-287219" lvl="1">
              <a:lnSpc>
                <a:spcPts val="3724"/>
              </a:lnSpc>
              <a:buFont typeface="Arial"/>
              <a:buChar char="•"/>
            </a:pPr>
            <a:r>
              <a:rPr lang="en-US" sz="2660">
                <a:solidFill>
                  <a:srgbClr val="36174D"/>
                </a:solidFill>
                <a:latin typeface="Open Sans"/>
                <a:ea typeface="Open Sans"/>
                <a:cs typeface="Open Sans"/>
                <a:sym typeface="Open Sans"/>
              </a:rPr>
              <a:t>Fomentar la comunicación del equipo.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9428" y="2101380"/>
            <a:ext cx="7832950" cy="2896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4"/>
              </a:lnSpc>
            </a:pPr>
            <a:r>
              <a:rPr lang="en-US" sz="3260" b="true">
                <a:solidFill>
                  <a:srgbClr val="36174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Product Owner</a:t>
            </a:r>
            <a:r>
              <a:rPr lang="en-US" sz="3260" b="true">
                <a:solidFill>
                  <a:srgbClr val="36174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- Ángel Soto</a:t>
            </a:r>
          </a:p>
          <a:p>
            <a:pPr algn="l" marL="574439" indent="-287219" lvl="1">
              <a:lnSpc>
                <a:spcPts val="3724"/>
              </a:lnSpc>
              <a:buFont typeface="Arial"/>
              <a:buChar char="•"/>
            </a:pPr>
            <a:r>
              <a:rPr lang="en-US" sz="2660">
                <a:solidFill>
                  <a:srgbClr val="36174D"/>
                </a:solidFill>
                <a:latin typeface="Open Sans"/>
                <a:ea typeface="Open Sans"/>
                <a:cs typeface="Open Sans"/>
                <a:sym typeface="Open Sans"/>
              </a:rPr>
              <a:t>Responsable de maximizar el producto desarrollado por el equipo</a:t>
            </a:r>
          </a:p>
          <a:p>
            <a:pPr algn="l" marL="574439" indent="-287219" lvl="1">
              <a:lnSpc>
                <a:spcPts val="3724"/>
              </a:lnSpc>
              <a:buFont typeface="Arial"/>
              <a:buChar char="•"/>
            </a:pPr>
            <a:r>
              <a:rPr lang="en-US" sz="2660">
                <a:solidFill>
                  <a:srgbClr val="36174D"/>
                </a:solidFill>
                <a:latin typeface="Open Sans"/>
                <a:ea typeface="Open Sans"/>
                <a:cs typeface="Open Sans"/>
                <a:sym typeface="Open Sans"/>
              </a:rPr>
              <a:t>Definir y mantener product backlog</a:t>
            </a:r>
          </a:p>
          <a:p>
            <a:pPr algn="l" marL="574439" indent="-287219" lvl="1">
              <a:lnSpc>
                <a:spcPts val="3724"/>
              </a:lnSpc>
              <a:buFont typeface="Arial"/>
              <a:buChar char="•"/>
            </a:pPr>
            <a:r>
              <a:rPr lang="en-US" sz="2660">
                <a:solidFill>
                  <a:srgbClr val="36174D"/>
                </a:solidFill>
                <a:latin typeface="Open Sans"/>
                <a:ea typeface="Open Sans"/>
                <a:cs typeface="Open Sans"/>
                <a:sym typeface="Open Sans"/>
              </a:rPr>
              <a:t>Decide qué se hace primero y qué puede esperar.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612378" y="2088122"/>
            <a:ext cx="7999912" cy="5651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31"/>
              </a:lnSpc>
              <a:spcBef>
                <a:spcPct val="0"/>
              </a:spcBef>
            </a:pPr>
            <a:r>
              <a:rPr lang="en-US" b="true" sz="3522" strike="noStrike" u="none">
                <a:solidFill>
                  <a:srgbClr val="36174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Development Team</a:t>
            </a:r>
            <a:r>
              <a:rPr lang="en-US" b="true" sz="3522" strike="noStrike" u="none">
                <a:solidFill>
                  <a:srgbClr val="36174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- Ambos</a:t>
            </a:r>
          </a:p>
          <a:p>
            <a:pPr algn="l" marL="620561" indent="-310281" lvl="1">
              <a:lnSpc>
                <a:spcPts val="4024"/>
              </a:lnSpc>
              <a:buFont typeface="Arial"/>
              <a:buChar char="•"/>
            </a:pPr>
            <a:r>
              <a:rPr lang="en-US" sz="2874" strike="noStrike" u="none">
                <a:solidFill>
                  <a:srgbClr val="36174D"/>
                </a:solidFill>
                <a:latin typeface="Open Sans"/>
                <a:ea typeface="Open Sans"/>
                <a:cs typeface="Open Sans"/>
                <a:sym typeface="Open Sans"/>
              </a:rPr>
              <a:t>Son r</a:t>
            </a:r>
            <a:r>
              <a:rPr lang="en-US" sz="2874" strike="noStrike" u="none">
                <a:solidFill>
                  <a:srgbClr val="36174D"/>
                </a:solidFill>
                <a:latin typeface="Open Sans"/>
                <a:ea typeface="Open Sans"/>
                <a:cs typeface="Open Sans"/>
                <a:sym typeface="Open Sans"/>
              </a:rPr>
              <a:t>esponsable</a:t>
            </a:r>
            <a:r>
              <a:rPr lang="en-US" sz="2874" strike="noStrike" u="none">
                <a:solidFill>
                  <a:srgbClr val="36174D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2874" strike="noStrike" u="none">
                <a:solidFill>
                  <a:srgbClr val="36174D"/>
                </a:solidFill>
                <a:latin typeface="Open Sans"/>
                <a:ea typeface="Open Sans"/>
                <a:cs typeface="Open Sans"/>
                <a:sym typeface="Open Sans"/>
              </a:rPr>
              <a:t> de e</a:t>
            </a:r>
            <a:r>
              <a:rPr lang="en-US" sz="2874" strike="noStrike" u="none">
                <a:solidFill>
                  <a:srgbClr val="36174D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2874" strike="noStrike" u="none">
                <a:solidFill>
                  <a:srgbClr val="36174D"/>
                </a:solidFill>
                <a:latin typeface="Open Sans"/>
                <a:ea typeface="Open Sans"/>
                <a:cs typeface="Open Sans"/>
                <a:sym typeface="Open Sans"/>
              </a:rPr>
              <a:t>tr</a:t>
            </a:r>
            <a:r>
              <a:rPr lang="en-US" sz="2874" strike="noStrike" u="none">
                <a:solidFill>
                  <a:srgbClr val="36174D"/>
                </a:solidFill>
                <a:latin typeface="Open Sans"/>
                <a:ea typeface="Open Sans"/>
                <a:cs typeface="Open Sans"/>
                <a:sym typeface="Open Sans"/>
              </a:rPr>
              <a:t>eg</a:t>
            </a:r>
            <a:r>
              <a:rPr lang="en-US" sz="2874" strike="noStrike" u="none">
                <a:solidFill>
                  <a:srgbClr val="36174D"/>
                </a:solidFill>
                <a:latin typeface="Open Sans"/>
                <a:ea typeface="Open Sans"/>
                <a:cs typeface="Open Sans"/>
                <a:sym typeface="Open Sans"/>
              </a:rPr>
              <a:t>ar in</a:t>
            </a:r>
            <a:r>
              <a:rPr lang="en-US" sz="2874" strike="noStrike" u="none">
                <a:solidFill>
                  <a:srgbClr val="36174D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n-US" sz="2874" strike="noStrike" u="none">
                <a:solidFill>
                  <a:srgbClr val="36174D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sz="2874" strike="noStrike" u="none">
                <a:solidFill>
                  <a:srgbClr val="36174D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2874" strike="noStrike" u="none">
                <a:solidFill>
                  <a:srgbClr val="36174D"/>
                </a:solidFill>
                <a:latin typeface="Open Sans"/>
                <a:ea typeface="Open Sans"/>
                <a:cs typeface="Open Sans"/>
                <a:sym typeface="Open Sans"/>
              </a:rPr>
              <a:t>men</a:t>
            </a:r>
            <a:r>
              <a:rPr lang="en-US" sz="2874" strike="noStrike" u="none">
                <a:solidFill>
                  <a:srgbClr val="36174D"/>
                </a:solidFill>
                <a:latin typeface="Open Sans"/>
                <a:ea typeface="Open Sans"/>
                <a:cs typeface="Open Sans"/>
                <a:sym typeface="Open Sans"/>
              </a:rPr>
              <a:t>tos</a:t>
            </a:r>
            <a:r>
              <a:rPr lang="en-US" sz="2874" strike="noStrike" u="none">
                <a:solidFill>
                  <a:srgbClr val="36174D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74" strike="noStrike" u="none">
                <a:solidFill>
                  <a:srgbClr val="36174D"/>
                </a:solidFill>
                <a:latin typeface="Open Sans"/>
                <a:ea typeface="Open Sans"/>
                <a:cs typeface="Open Sans"/>
                <a:sym typeface="Open Sans"/>
              </a:rPr>
              <a:t>f</a:t>
            </a:r>
            <a:r>
              <a:rPr lang="en-US" sz="2874" strike="noStrike" u="none">
                <a:solidFill>
                  <a:srgbClr val="36174D"/>
                </a:solidFill>
                <a:latin typeface="Open Sans"/>
                <a:ea typeface="Open Sans"/>
                <a:cs typeface="Open Sans"/>
                <a:sym typeface="Open Sans"/>
              </a:rPr>
              <a:t>u</a:t>
            </a:r>
            <a:r>
              <a:rPr lang="en-US" sz="2874" strike="noStrike" u="none">
                <a:solidFill>
                  <a:srgbClr val="36174D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2874" strike="noStrike" u="none">
                <a:solidFill>
                  <a:srgbClr val="36174D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n-US" sz="2874" strike="noStrike" u="none">
                <a:solidFill>
                  <a:srgbClr val="36174D"/>
                </a:solidFill>
                <a:latin typeface="Open Sans"/>
                <a:ea typeface="Open Sans"/>
                <a:cs typeface="Open Sans"/>
                <a:sym typeface="Open Sans"/>
              </a:rPr>
              <a:t>ion</a:t>
            </a:r>
            <a:r>
              <a:rPr lang="en-US" sz="2874" strike="noStrike" u="none">
                <a:solidFill>
                  <a:srgbClr val="36174D"/>
                </a:solidFill>
                <a:latin typeface="Open Sans"/>
                <a:ea typeface="Open Sans"/>
                <a:cs typeface="Open Sans"/>
                <a:sym typeface="Open Sans"/>
              </a:rPr>
              <a:t>al</a:t>
            </a:r>
            <a:r>
              <a:rPr lang="en-US" sz="2874" strike="noStrike" u="none">
                <a:solidFill>
                  <a:srgbClr val="36174D"/>
                </a:solidFill>
                <a:latin typeface="Open Sans"/>
                <a:ea typeface="Open Sans"/>
                <a:cs typeface="Open Sans"/>
                <a:sym typeface="Open Sans"/>
              </a:rPr>
              <a:t>es</a:t>
            </a:r>
          </a:p>
          <a:p>
            <a:pPr algn="l" marL="620561" indent="-310281" lvl="1">
              <a:lnSpc>
                <a:spcPts val="4024"/>
              </a:lnSpc>
              <a:buFont typeface="Arial"/>
              <a:buChar char="•"/>
            </a:pPr>
            <a:r>
              <a:rPr lang="en-US" sz="2874" strike="noStrike" u="none">
                <a:solidFill>
                  <a:srgbClr val="36174D"/>
                </a:solidFill>
                <a:latin typeface="Open Sans"/>
                <a:ea typeface="Open Sans"/>
                <a:cs typeface="Open Sans"/>
                <a:sym typeface="Open Sans"/>
              </a:rPr>
              <a:t>Grupo multifuncional que desarrolla el producto</a:t>
            </a:r>
          </a:p>
          <a:p>
            <a:pPr algn="l" marL="620561" indent="-310281" lvl="1">
              <a:lnSpc>
                <a:spcPts val="4024"/>
              </a:lnSpc>
              <a:buFont typeface="Arial"/>
              <a:buChar char="•"/>
            </a:pPr>
            <a:r>
              <a:rPr lang="en-US" sz="2874" strike="noStrike" u="none">
                <a:solidFill>
                  <a:srgbClr val="36174D"/>
                </a:solidFill>
                <a:latin typeface="Open Sans"/>
                <a:ea typeface="Open Sans"/>
                <a:cs typeface="Open Sans"/>
                <a:sym typeface="Open Sans"/>
              </a:rPr>
              <a:t>Documentar avances y generar entregables técnicos.</a:t>
            </a:r>
          </a:p>
          <a:p>
            <a:pPr algn="l" marL="620561" indent="-310281" lvl="1">
              <a:lnSpc>
                <a:spcPts val="4024"/>
              </a:lnSpc>
              <a:buFont typeface="Arial"/>
              <a:buChar char="•"/>
            </a:pPr>
            <a:r>
              <a:rPr lang="en-US" b="true" sz="2874" strike="noStrike" u="none">
                <a:solidFill>
                  <a:srgbClr val="36174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Franco (Backend)</a:t>
            </a:r>
            <a:r>
              <a:rPr lang="en-US" sz="2874" strike="noStrike" u="none">
                <a:solidFill>
                  <a:srgbClr val="36174D"/>
                </a:solidFill>
                <a:latin typeface="Open Sans"/>
                <a:ea typeface="Open Sans"/>
                <a:cs typeface="Open Sans"/>
                <a:sym typeface="Open Sans"/>
              </a:rPr>
              <a:t>: desarrolla la API, lógica de negocio y base de datos.</a:t>
            </a:r>
          </a:p>
          <a:p>
            <a:pPr algn="l" marL="620561" indent="-310281" lvl="1">
              <a:lnSpc>
                <a:spcPts val="4024"/>
              </a:lnSpc>
              <a:buFont typeface="Arial"/>
              <a:buChar char="•"/>
            </a:pPr>
            <a:r>
              <a:rPr lang="en-US" b="true" sz="2874" strike="noStrike" u="none">
                <a:solidFill>
                  <a:srgbClr val="36174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Ángel (Frontend)</a:t>
            </a:r>
            <a:r>
              <a:rPr lang="en-US" sz="2874" strike="noStrike" u="none">
                <a:solidFill>
                  <a:srgbClr val="36174D"/>
                </a:solidFill>
                <a:latin typeface="Open Sans"/>
                <a:ea typeface="Open Sans"/>
                <a:cs typeface="Open Sans"/>
                <a:sym typeface="Open Sans"/>
              </a:rPr>
              <a:t>: desarrolla la app móvil y su integración con el backend.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6092988" y="0"/>
            <a:ext cx="2195010" cy="2195010"/>
          </a:xfrm>
          <a:custGeom>
            <a:avLst/>
            <a:gdLst/>
            <a:ahLst/>
            <a:cxnLst/>
            <a:rect r="r" b="b" t="t" l="l"/>
            <a:pathLst>
              <a:path h="2195010" w="2195010">
                <a:moveTo>
                  <a:pt x="0" y="0"/>
                </a:moveTo>
                <a:lnTo>
                  <a:pt x="2195010" y="0"/>
                </a:lnTo>
                <a:lnTo>
                  <a:pt x="2195010" y="2195010"/>
                </a:lnTo>
                <a:lnTo>
                  <a:pt x="0" y="21950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Forma  Descripción generada automáticamente"/>
          <p:cNvSpPr/>
          <p:nvPr/>
        </p:nvSpPr>
        <p:spPr>
          <a:xfrm flipH="false" flipV="false" rot="0">
            <a:off x="14960459" y="-37456"/>
            <a:ext cx="4586256" cy="2269922"/>
          </a:xfrm>
          <a:custGeom>
            <a:avLst/>
            <a:gdLst/>
            <a:ahLst/>
            <a:cxnLst/>
            <a:rect r="r" b="b" t="t" l="l"/>
            <a:pathLst>
              <a:path h="2269922" w="4586256">
                <a:moveTo>
                  <a:pt x="0" y="0"/>
                </a:moveTo>
                <a:lnTo>
                  <a:pt x="4586256" y="0"/>
                </a:lnTo>
                <a:lnTo>
                  <a:pt x="4586256" y="2269922"/>
                </a:lnTo>
                <a:lnTo>
                  <a:pt x="0" y="22699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289" t="-14628" r="-7780" b="-16148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9087690" y="2360905"/>
          <a:ext cx="5879516" cy="5159224"/>
        </p:xfrm>
        <a:graphic>
          <a:graphicData uri="http://schemas.openxmlformats.org/drawingml/2006/table">
            <a:tbl>
              <a:tblPr/>
              <a:tblGrid>
                <a:gridCol w="4470402"/>
                <a:gridCol w="1409114"/>
              </a:tblGrid>
              <a:tr h="1020536">
                <a:tc>
                  <a:txBody>
                    <a:bodyPr anchor="t" rtlCol="false"/>
                    <a:lstStyle/>
                    <a:p>
                      <a:pPr algn="r" marL="0" indent="0" lvl="0">
                        <a:lnSpc>
                          <a:spcPts val="425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040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Produ</a:t>
                      </a:r>
                      <a:r>
                        <a:rPr lang="en-US" sz="3040" strike="noStrike" u="none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ct </a:t>
                      </a:r>
                      <a:r>
                        <a:rPr lang="en-US" sz="3040" strike="noStrike" u="none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B</a:t>
                      </a:r>
                      <a:r>
                        <a:rPr lang="en-US" sz="3040" strike="noStrike" u="none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a</a:t>
                      </a:r>
                      <a:r>
                        <a:rPr lang="en-US" sz="3040" strike="noStrike" u="none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ck</a:t>
                      </a:r>
                      <a:r>
                        <a:rPr lang="en-US" sz="3040" strike="noStrike" u="none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l</a:t>
                      </a:r>
                      <a:r>
                        <a:rPr lang="en-US" sz="3040" strike="noStrike" u="none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o</a:t>
                      </a:r>
                      <a:r>
                        <a:rPr lang="en-US" sz="3040" strike="noStrike" u="none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 marL="0" indent="0" lvl="0">
                        <a:lnSpc>
                          <a:spcPts val="2576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77081">
                <a:tc>
                  <a:txBody>
                    <a:bodyPr anchor="t" rtlCol="false"/>
                    <a:lstStyle/>
                    <a:p>
                      <a:pPr algn="r" marL="0" indent="0" lvl="0">
                        <a:lnSpc>
                          <a:spcPts val="425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040" strike="noStrike" u="none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Sprint </a:t>
                      </a:r>
                      <a:r>
                        <a:rPr lang="en-US" sz="3040" strike="noStrike" u="none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backlog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 marL="0" indent="0" lvl="0">
                        <a:lnSpc>
                          <a:spcPts val="2576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0536">
                <a:tc>
                  <a:txBody>
                    <a:bodyPr anchor="t" rtlCol="false"/>
                    <a:lstStyle/>
                    <a:p>
                      <a:pPr algn="r" marL="0" indent="0" lvl="0">
                        <a:lnSpc>
                          <a:spcPts val="425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040" strike="noStrike" u="none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Épicas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 marL="0" indent="0" lvl="0">
                        <a:lnSpc>
                          <a:spcPts val="2576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0536">
                <a:tc>
                  <a:txBody>
                    <a:bodyPr anchor="t" rtlCol="false"/>
                    <a:lstStyle/>
                    <a:p>
                      <a:pPr algn="r" marL="0" indent="0" lvl="0">
                        <a:lnSpc>
                          <a:spcPts val="425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040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Histo</a:t>
                      </a:r>
                      <a:r>
                        <a:rPr lang="en-US" sz="3040" strike="noStrike" u="none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r</a:t>
                      </a:r>
                      <a:r>
                        <a:rPr lang="en-US" sz="3040" strike="noStrike" u="none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ias </a:t>
                      </a:r>
                      <a:r>
                        <a:rPr lang="en-US" sz="3040" strike="noStrike" u="none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d</a:t>
                      </a:r>
                      <a:r>
                        <a:rPr lang="en-US" sz="3040" strike="noStrike" u="none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e</a:t>
                      </a:r>
                      <a:r>
                        <a:rPr lang="en-US" sz="3040" strike="noStrike" u="none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 </a:t>
                      </a:r>
                      <a:r>
                        <a:rPr lang="en-US" sz="3040" strike="noStrike" u="none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usu</a:t>
                      </a:r>
                      <a:r>
                        <a:rPr lang="en-US" sz="3040" strike="noStrike" u="none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ar</a:t>
                      </a:r>
                      <a:r>
                        <a:rPr lang="en-US" sz="3040" strike="noStrike" u="none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io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 marL="0" indent="0" lvl="0">
                        <a:lnSpc>
                          <a:spcPts val="2576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0536">
                <a:tc>
                  <a:txBody>
                    <a:bodyPr anchor="t" rtlCol="false"/>
                    <a:lstStyle/>
                    <a:p>
                      <a:pPr algn="r" marL="0" indent="0" lvl="0">
                        <a:lnSpc>
                          <a:spcPts val="425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040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Softw</a:t>
                      </a:r>
                      <a:r>
                        <a:rPr lang="en-US" sz="3040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are funcional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 marL="0" indent="0" lvl="0">
                        <a:lnSpc>
                          <a:spcPts val="2576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4" id="4" descr="Un dibujo de un animal  Descripción generada automáticamente con confianza baja"/>
          <p:cNvSpPr/>
          <p:nvPr/>
        </p:nvSpPr>
        <p:spPr>
          <a:xfrm flipH="false" flipV="false" rot="0">
            <a:off x="11653008" y="6078718"/>
            <a:ext cx="6637922" cy="4150568"/>
          </a:xfrm>
          <a:custGeom>
            <a:avLst/>
            <a:gdLst/>
            <a:ahLst/>
            <a:cxnLst/>
            <a:rect r="r" b="b" t="t" l="l"/>
            <a:pathLst>
              <a:path h="4150568" w="6637922">
                <a:moveTo>
                  <a:pt x="0" y="0"/>
                </a:moveTo>
                <a:lnTo>
                  <a:pt x="6637922" y="0"/>
                </a:lnTo>
                <a:lnTo>
                  <a:pt x="6637922" y="4150568"/>
                </a:lnTo>
                <a:lnTo>
                  <a:pt x="0" y="41505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89" t="-24821" r="-79507" b="-38272"/>
            </a:stretch>
          </a:blipFill>
        </p:spPr>
      </p:sp>
      <p:sp>
        <p:nvSpPr>
          <p:cNvPr name="Freeform 5" id="5" descr="Dibujo de una persona  Descripción generada automáticamente con confianza media"/>
          <p:cNvSpPr/>
          <p:nvPr/>
        </p:nvSpPr>
        <p:spPr>
          <a:xfrm flipH="false" flipV="false" rot="0">
            <a:off x="14230809" y="7086326"/>
            <a:ext cx="4058109" cy="3142960"/>
          </a:xfrm>
          <a:custGeom>
            <a:avLst/>
            <a:gdLst/>
            <a:ahLst/>
            <a:cxnLst/>
            <a:rect r="r" b="b" t="t" l="l"/>
            <a:pathLst>
              <a:path h="3142960" w="4058109">
                <a:moveTo>
                  <a:pt x="0" y="0"/>
                </a:moveTo>
                <a:lnTo>
                  <a:pt x="4058110" y="0"/>
                </a:lnTo>
                <a:lnTo>
                  <a:pt x="4058110" y="3142960"/>
                </a:lnTo>
                <a:lnTo>
                  <a:pt x="0" y="31429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08" t="-16538" r="-77675" b="-14689"/>
            </a:stretch>
          </a:blipFill>
        </p:spPr>
      </p:sp>
      <p:sp>
        <p:nvSpPr>
          <p:cNvPr name="Freeform 6" id="6" descr="Icono  Descripción generada automáticamente"/>
          <p:cNvSpPr/>
          <p:nvPr/>
        </p:nvSpPr>
        <p:spPr>
          <a:xfrm flipH="false" flipV="false" rot="0">
            <a:off x="16218255" y="8841253"/>
            <a:ext cx="2070664" cy="1445747"/>
          </a:xfrm>
          <a:custGeom>
            <a:avLst/>
            <a:gdLst/>
            <a:ahLst/>
            <a:cxnLst/>
            <a:rect r="r" b="b" t="t" l="l"/>
            <a:pathLst>
              <a:path h="1445747" w="2070664">
                <a:moveTo>
                  <a:pt x="0" y="0"/>
                </a:moveTo>
                <a:lnTo>
                  <a:pt x="2070664" y="0"/>
                </a:lnTo>
                <a:lnTo>
                  <a:pt x="2070664" y="1445747"/>
                </a:lnTo>
                <a:lnTo>
                  <a:pt x="0" y="14457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696" t="-161424" r="-334912" b="-95157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477332" y="9002310"/>
            <a:ext cx="157544" cy="157544"/>
            <a:chOff x="0" y="0"/>
            <a:chExt cx="210059" cy="21005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0058" cy="210058"/>
            </a:xfrm>
            <a:custGeom>
              <a:avLst/>
              <a:gdLst/>
              <a:ahLst/>
              <a:cxnLst/>
              <a:rect r="r" b="b" t="t" l="l"/>
              <a:pathLst>
                <a:path h="210058" w="210058">
                  <a:moveTo>
                    <a:pt x="0" y="105029"/>
                  </a:moveTo>
                  <a:cubicBezTo>
                    <a:pt x="0" y="46990"/>
                    <a:pt x="46990" y="0"/>
                    <a:pt x="105029" y="0"/>
                  </a:cubicBezTo>
                  <a:cubicBezTo>
                    <a:pt x="163068" y="0"/>
                    <a:pt x="210058" y="46990"/>
                    <a:pt x="210058" y="105029"/>
                  </a:cubicBezTo>
                  <a:cubicBezTo>
                    <a:pt x="210058" y="163068"/>
                    <a:pt x="163068" y="210058"/>
                    <a:pt x="105029" y="210058"/>
                  </a:cubicBezTo>
                  <a:cubicBezTo>
                    <a:pt x="46990" y="210058"/>
                    <a:pt x="0" y="163068"/>
                    <a:pt x="0" y="10502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0" y="0"/>
            <a:ext cx="2195010" cy="2195010"/>
          </a:xfrm>
          <a:custGeom>
            <a:avLst/>
            <a:gdLst/>
            <a:ahLst/>
            <a:cxnLst/>
            <a:rect r="r" b="b" t="t" l="l"/>
            <a:pathLst>
              <a:path h="2195010" w="2195010">
                <a:moveTo>
                  <a:pt x="0" y="0"/>
                </a:moveTo>
                <a:lnTo>
                  <a:pt x="2195010" y="0"/>
                </a:lnTo>
                <a:lnTo>
                  <a:pt x="2195010" y="2195010"/>
                </a:lnTo>
                <a:lnTo>
                  <a:pt x="0" y="21950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2195010" y="2360905"/>
          <a:ext cx="5879516" cy="6179760"/>
        </p:xfrm>
        <a:graphic>
          <a:graphicData uri="http://schemas.openxmlformats.org/drawingml/2006/table">
            <a:tbl>
              <a:tblPr/>
              <a:tblGrid>
                <a:gridCol w="4470402"/>
                <a:gridCol w="1409114"/>
              </a:tblGrid>
              <a:tr h="1020536">
                <a:tc>
                  <a:txBody>
                    <a:bodyPr anchor="t" rtlCol="false"/>
                    <a:lstStyle/>
                    <a:p>
                      <a:pPr algn="r" marL="0" indent="0" lvl="0">
                        <a:lnSpc>
                          <a:spcPts val="425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040" strike="noStrike" u="none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Acta de dailymeeting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 marL="0" indent="0" lvl="0">
                        <a:lnSpc>
                          <a:spcPts val="2576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77081">
                <a:tc>
                  <a:txBody>
                    <a:bodyPr anchor="t" rtlCol="false"/>
                    <a:lstStyle/>
                    <a:p>
                      <a:pPr algn="r" marL="0" indent="0" lvl="0">
                        <a:lnSpc>
                          <a:spcPts val="425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040" strike="noStrike" u="none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Sprint review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 marL="0" indent="0" lvl="0">
                        <a:lnSpc>
                          <a:spcPts val="2576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0536">
                <a:tc>
                  <a:txBody>
                    <a:bodyPr anchor="t" rtlCol="false"/>
                    <a:lstStyle/>
                    <a:p>
                      <a:pPr algn="r" marL="0" indent="0" lvl="0">
                        <a:lnSpc>
                          <a:spcPts val="425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040" strike="noStrike" u="none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Sprint RETROSPECTIVE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 marL="0" indent="0" lvl="0">
                        <a:lnSpc>
                          <a:spcPts val="2576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0536">
                <a:tc>
                  <a:txBody>
                    <a:bodyPr anchor="t" rtlCol="false"/>
                    <a:lstStyle/>
                    <a:p>
                      <a:pPr algn="r" marL="0" indent="0" lvl="0">
                        <a:lnSpc>
                          <a:spcPts val="425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040" strike="noStrike" u="none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Burndown chart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 marL="0" indent="0" lvl="0">
                        <a:lnSpc>
                          <a:spcPts val="2576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0536">
                <a:tc>
                  <a:txBody>
                    <a:bodyPr anchor="t" rtlCol="false"/>
                    <a:lstStyle/>
                    <a:p>
                      <a:pPr algn="r" marL="0" indent="0" lvl="0">
                        <a:lnSpc>
                          <a:spcPts val="425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040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Impediment log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 marL="0" indent="0" lvl="0">
                        <a:lnSpc>
                          <a:spcPts val="2576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0536">
                <a:tc>
                  <a:txBody>
                    <a:bodyPr anchor="t" rtlCol="false"/>
                    <a:lstStyle/>
                    <a:p>
                      <a:pPr algn="r" marL="0" indent="0" lvl="0">
                        <a:lnSpc>
                          <a:spcPts val="425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040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Tablero KANBAN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 marL="0" indent="0" lvl="0">
                        <a:lnSpc>
                          <a:spcPts val="2576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1" id="11"/>
          <p:cNvSpPr/>
          <p:nvPr/>
        </p:nvSpPr>
        <p:spPr>
          <a:xfrm flipH="false" flipV="false" rot="0">
            <a:off x="7073507" y="2489569"/>
            <a:ext cx="638984" cy="753963"/>
          </a:xfrm>
          <a:custGeom>
            <a:avLst/>
            <a:gdLst/>
            <a:ahLst/>
            <a:cxnLst/>
            <a:rect r="r" b="b" t="t" l="l"/>
            <a:pathLst>
              <a:path h="753963" w="638984">
                <a:moveTo>
                  <a:pt x="0" y="0"/>
                </a:moveTo>
                <a:lnTo>
                  <a:pt x="638984" y="0"/>
                </a:lnTo>
                <a:lnTo>
                  <a:pt x="638984" y="753964"/>
                </a:lnTo>
                <a:lnTo>
                  <a:pt x="0" y="7539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073507" y="3606162"/>
            <a:ext cx="638984" cy="636588"/>
          </a:xfrm>
          <a:custGeom>
            <a:avLst/>
            <a:gdLst/>
            <a:ahLst/>
            <a:cxnLst/>
            <a:rect r="r" b="b" t="t" l="l"/>
            <a:pathLst>
              <a:path h="636588" w="638984">
                <a:moveTo>
                  <a:pt x="0" y="0"/>
                </a:moveTo>
                <a:lnTo>
                  <a:pt x="638984" y="0"/>
                </a:lnTo>
                <a:lnTo>
                  <a:pt x="638984" y="636588"/>
                </a:lnTo>
                <a:lnTo>
                  <a:pt x="0" y="6365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073507" y="4629533"/>
            <a:ext cx="638984" cy="638984"/>
          </a:xfrm>
          <a:custGeom>
            <a:avLst/>
            <a:gdLst/>
            <a:ahLst/>
            <a:cxnLst/>
            <a:rect r="r" b="b" t="t" l="l"/>
            <a:pathLst>
              <a:path h="638984" w="638984">
                <a:moveTo>
                  <a:pt x="0" y="0"/>
                </a:moveTo>
                <a:lnTo>
                  <a:pt x="638984" y="0"/>
                </a:lnTo>
                <a:lnTo>
                  <a:pt x="638984" y="638984"/>
                </a:lnTo>
                <a:lnTo>
                  <a:pt x="0" y="6389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073507" y="5703346"/>
            <a:ext cx="638984" cy="566299"/>
          </a:xfrm>
          <a:custGeom>
            <a:avLst/>
            <a:gdLst/>
            <a:ahLst/>
            <a:cxnLst/>
            <a:rect r="r" b="b" t="t" l="l"/>
            <a:pathLst>
              <a:path h="566299" w="638984">
                <a:moveTo>
                  <a:pt x="0" y="0"/>
                </a:moveTo>
                <a:lnTo>
                  <a:pt x="638984" y="0"/>
                </a:lnTo>
                <a:lnTo>
                  <a:pt x="638984" y="566300"/>
                </a:lnTo>
                <a:lnTo>
                  <a:pt x="0" y="5663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061761" y="7779987"/>
            <a:ext cx="650730" cy="511636"/>
          </a:xfrm>
          <a:custGeom>
            <a:avLst/>
            <a:gdLst/>
            <a:ahLst/>
            <a:cxnLst/>
            <a:rect r="r" b="b" t="t" l="l"/>
            <a:pathLst>
              <a:path h="511636" w="650730">
                <a:moveTo>
                  <a:pt x="0" y="0"/>
                </a:moveTo>
                <a:lnTo>
                  <a:pt x="650730" y="0"/>
                </a:lnTo>
                <a:lnTo>
                  <a:pt x="650730" y="511637"/>
                </a:lnTo>
                <a:lnTo>
                  <a:pt x="0" y="5116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936245" y="2583401"/>
            <a:ext cx="589128" cy="566299"/>
          </a:xfrm>
          <a:custGeom>
            <a:avLst/>
            <a:gdLst/>
            <a:ahLst/>
            <a:cxnLst/>
            <a:rect r="r" b="b" t="t" l="l"/>
            <a:pathLst>
              <a:path h="566299" w="589128">
                <a:moveTo>
                  <a:pt x="0" y="0"/>
                </a:moveTo>
                <a:lnTo>
                  <a:pt x="589128" y="0"/>
                </a:lnTo>
                <a:lnTo>
                  <a:pt x="589128" y="566300"/>
                </a:lnTo>
                <a:lnTo>
                  <a:pt x="0" y="5663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079380" y="6631596"/>
            <a:ext cx="638984" cy="786442"/>
          </a:xfrm>
          <a:custGeom>
            <a:avLst/>
            <a:gdLst/>
            <a:ahLst/>
            <a:cxnLst/>
            <a:rect r="r" b="b" t="t" l="l"/>
            <a:pathLst>
              <a:path h="786442" w="638984">
                <a:moveTo>
                  <a:pt x="0" y="0"/>
                </a:moveTo>
                <a:lnTo>
                  <a:pt x="638984" y="0"/>
                </a:lnTo>
                <a:lnTo>
                  <a:pt x="638984" y="786441"/>
                </a:lnTo>
                <a:lnTo>
                  <a:pt x="0" y="78644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943030" y="3606162"/>
            <a:ext cx="575559" cy="575559"/>
          </a:xfrm>
          <a:custGeom>
            <a:avLst/>
            <a:gdLst/>
            <a:ahLst/>
            <a:cxnLst/>
            <a:rect r="r" b="b" t="t" l="l"/>
            <a:pathLst>
              <a:path h="575559" w="575559">
                <a:moveTo>
                  <a:pt x="0" y="0"/>
                </a:moveTo>
                <a:lnTo>
                  <a:pt x="575559" y="0"/>
                </a:lnTo>
                <a:lnTo>
                  <a:pt x="575559" y="575559"/>
                </a:lnTo>
                <a:lnTo>
                  <a:pt x="0" y="57555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909933" y="4629533"/>
            <a:ext cx="641752" cy="768565"/>
          </a:xfrm>
          <a:custGeom>
            <a:avLst/>
            <a:gdLst/>
            <a:ahLst/>
            <a:cxnLst/>
            <a:rect r="r" b="b" t="t" l="l"/>
            <a:pathLst>
              <a:path h="768565" w="641752">
                <a:moveTo>
                  <a:pt x="0" y="0"/>
                </a:moveTo>
                <a:lnTo>
                  <a:pt x="641752" y="0"/>
                </a:lnTo>
                <a:lnTo>
                  <a:pt x="641752" y="768565"/>
                </a:lnTo>
                <a:lnTo>
                  <a:pt x="0" y="76856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909933" y="5665620"/>
            <a:ext cx="641752" cy="641752"/>
          </a:xfrm>
          <a:custGeom>
            <a:avLst/>
            <a:gdLst/>
            <a:ahLst/>
            <a:cxnLst/>
            <a:rect r="r" b="b" t="t" l="l"/>
            <a:pathLst>
              <a:path h="641752" w="641752">
                <a:moveTo>
                  <a:pt x="0" y="0"/>
                </a:moveTo>
                <a:lnTo>
                  <a:pt x="641752" y="0"/>
                </a:lnTo>
                <a:lnTo>
                  <a:pt x="641752" y="641752"/>
                </a:lnTo>
                <a:lnTo>
                  <a:pt x="0" y="641752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825166" y="6619173"/>
            <a:ext cx="811287" cy="811287"/>
          </a:xfrm>
          <a:custGeom>
            <a:avLst/>
            <a:gdLst/>
            <a:ahLst/>
            <a:cxnLst/>
            <a:rect r="r" b="b" t="t" l="l"/>
            <a:pathLst>
              <a:path h="811287" w="811287">
                <a:moveTo>
                  <a:pt x="0" y="0"/>
                </a:moveTo>
                <a:lnTo>
                  <a:pt x="811286" y="0"/>
                </a:lnTo>
                <a:lnTo>
                  <a:pt x="811286" y="811287"/>
                </a:lnTo>
                <a:lnTo>
                  <a:pt x="0" y="811287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184112" y="1209675"/>
            <a:ext cx="7919775" cy="1033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65"/>
              </a:lnSpc>
            </a:pPr>
            <a:r>
              <a:rPr lang="en-US" sz="7985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Evidencias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Forma  Descripción generada automáticamente"/>
          <p:cNvSpPr/>
          <p:nvPr/>
        </p:nvSpPr>
        <p:spPr>
          <a:xfrm flipH="false" flipV="false" rot="0">
            <a:off x="14960459" y="-37456"/>
            <a:ext cx="4586256" cy="2269922"/>
          </a:xfrm>
          <a:custGeom>
            <a:avLst/>
            <a:gdLst/>
            <a:ahLst/>
            <a:cxnLst/>
            <a:rect r="r" b="b" t="t" l="l"/>
            <a:pathLst>
              <a:path h="2269922" w="4586256">
                <a:moveTo>
                  <a:pt x="0" y="0"/>
                </a:moveTo>
                <a:lnTo>
                  <a:pt x="4586256" y="0"/>
                </a:lnTo>
                <a:lnTo>
                  <a:pt x="4586256" y="2269922"/>
                </a:lnTo>
                <a:lnTo>
                  <a:pt x="0" y="22699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289" t="-14628" r="-7780" b="-16148"/>
            </a:stretch>
          </a:blipFill>
        </p:spPr>
      </p:sp>
      <p:sp>
        <p:nvSpPr>
          <p:cNvPr name="Freeform 3" id="3" descr="Un dibujo de un animal  Descripción generada automáticamente con confianza baja"/>
          <p:cNvSpPr/>
          <p:nvPr/>
        </p:nvSpPr>
        <p:spPr>
          <a:xfrm flipH="false" flipV="false" rot="0">
            <a:off x="11653008" y="6078718"/>
            <a:ext cx="6637922" cy="4150568"/>
          </a:xfrm>
          <a:custGeom>
            <a:avLst/>
            <a:gdLst/>
            <a:ahLst/>
            <a:cxnLst/>
            <a:rect r="r" b="b" t="t" l="l"/>
            <a:pathLst>
              <a:path h="4150568" w="6637922">
                <a:moveTo>
                  <a:pt x="0" y="0"/>
                </a:moveTo>
                <a:lnTo>
                  <a:pt x="6637922" y="0"/>
                </a:lnTo>
                <a:lnTo>
                  <a:pt x="6637922" y="4150568"/>
                </a:lnTo>
                <a:lnTo>
                  <a:pt x="0" y="41505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89" t="-24821" r="-79507" b="-38272"/>
            </a:stretch>
          </a:blipFill>
        </p:spPr>
      </p:sp>
      <p:sp>
        <p:nvSpPr>
          <p:cNvPr name="Freeform 4" id="4" descr="Dibujo de una persona  Descripción generada automáticamente con confianza media"/>
          <p:cNvSpPr/>
          <p:nvPr/>
        </p:nvSpPr>
        <p:spPr>
          <a:xfrm flipH="false" flipV="false" rot="0">
            <a:off x="14230809" y="7086326"/>
            <a:ext cx="4058109" cy="3142960"/>
          </a:xfrm>
          <a:custGeom>
            <a:avLst/>
            <a:gdLst/>
            <a:ahLst/>
            <a:cxnLst/>
            <a:rect r="r" b="b" t="t" l="l"/>
            <a:pathLst>
              <a:path h="3142960" w="4058109">
                <a:moveTo>
                  <a:pt x="0" y="0"/>
                </a:moveTo>
                <a:lnTo>
                  <a:pt x="4058110" y="0"/>
                </a:lnTo>
                <a:lnTo>
                  <a:pt x="4058110" y="3142960"/>
                </a:lnTo>
                <a:lnTo>
                  <a:pt x="0" y="31429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08" t="-16538" r="-77675" b="-14689"/>
            </a:stretch>
          </a:blipFill>
        </p:spPr>
      </p:sp>
      <p:sp>
        <p:nvSpPr>
          <p:cNvPr name="Freeform 5" id="5" descr="Icono  Descripción generada automáticamente"/>
          <p:cNvSpPr/>
          <p:nvPr/>
        </p:nvSpPr>
        <p:spPr>
          <a:xfrm flipH="false" flipV="false" rot="0">
            <a:off x="16218255" y="8841253"/>
            <a:ext cx="2070664" cy="1445747"/>
          </a:xfrm>
          <a:custGeom>
            <a:avLst/>
            <a:gdLst/>
            <a:ahLst/>
            <a:cxnLst/>
            <a:rect r="r" b="b" t="t" l="l"/>
            <a:pathLst>
              <a:path h="1445747" w="2070664">
                <a:moveTo>
                  <a:pt x="0" y="0"/>
                </a:moveTo>
                <a:lnTo>
                  <a:pt x="2070664" y="0"/>
                </a:lnTo>
                <a:lnTo>
                  <a:pt x="2070664" y="1445747"/>
                </a:lnTo>
                <a:lnTo>
                  <a:pt x="0" y="14457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696" t="-161424" r="-334912" b="-95157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477332" y="9002310"/>
            <a:ext cx="157544" cy="157544"/>
            <a:chOff x="0" y="0"/>
            <a:chExt cx="210059" cy="21005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0058" cy="210058"/>
            </a:xfrm>
            <a:custGeom>
              <a:avLst/>
              <a:gdLst/>
              <a:ahLst/>
              <a:cxnLst/>
              <a:rect r="r" b="b" t="t" l="l"/>
              <a:pathLst>
                <a:path h="210058" w="210058">
                  <a:moveTo>
                    <a:pt x="0" y="105029"/>
                  </a:moveTo>
                  <a:cubicBezTo>
                    <a:pt x="0" y="46990"/>
                    <a:pt x="46990" y="0"/>
                    <a:pt x="105029" y="0"/>
                  </a:cubicBezTo>
                  <a:cubicBezTo>
                    <a:pt x="163068" y="0"/>
                    <a:pt x="210058" y="46990"/>
                    <a:pt x="210058" y="105029"/>
                  </a:cubicBezTo>
                  <a:cubicBezTo>
                    <a:pt x="210058" y="163068"/>
                    <a:pt x="163068" y="210058"/>
                    <a:pt x="105029" y="210058"/>
                  </a:cubicBezTo>
                  <a:cubicBezTo>
                    <a:pt x="46990" y="210058"/>
                    <a:pt x="0" y="163068"/>
                    <a:pt x="0" y="10502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0" y="0"/>
            <a:ext cx="2195010" cy="2195010"/>
          </a:xfrm>
          <a:custGeom>
            <a:avLst/>
            <a:gdLst/>
            <a:ahLst/>
            <a:cxnLst/>
            <a:rect r="r" b="b" t="t" l="l"/>
            <a:pathLst>
              <a:path h="2195010" w="2195010">
                <a:moveTo>
                  <a:pt x="0" y="0"/>
                </a:moveTo>
                <a:lnTo>
                  <a:pt x="2195010" y="0"/>
                </a:lnTo>
                <a:lnTo>
                  <a:pt x="2195010" y="2195010"/>
                </a:lnTo>
                <a:lnTo>
                  <a:pt x="0" y="21950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72680" y="2637207"/>
            <a:ext cx="8283886" cy="4266201"/>
          </a:xfrm>
          <a:custGeom>
            <a:avLst/>
            <a:gdLst/>
            <a:ahLst/>
            <a:cxnLst/>
            <a:rect r="r" b="b" t="t" l="l"/>
            <a:pathLst>
              <a:path h="4266201" w="8283886">
                <a:moveTo>
                  <a:pt x="0" y="0"/>
                </a:moveTo>
                <a:lnTo>
                  <a:pt x="8283886" y="0"/>
                </a:lnTo>
                <a:lnTo>
                  <a:pt x="8283886" y="4266201"/>
                </a:lnTo>
                <a:lnTo>
                  <a:pt x="0" y="4266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776979" y="873221"/>
            <a:ext cx="5476607" cy="3505029"/>
          </a:xfrm>
          <a:custGeom>
            <a:avLst/>
            <a:gdLst/>
            <a:ahLst/>
            <a:cxnLst/>
            <a:rect r="r" b="b" t="t" l="l"/>
            <a:pathLst>
              <a:path h="3505029" w="5476607">
                <a:moveTo>
                  <a:pt x="0" y="0"/>
                </a:moveTo>
                <a:lnTo>
                  <a:pt x="5476608" y="0"/>
                </a:lnTo>
                <a:lnTo>
                  <a:pt x="5476608" y="3505029"/>
                </a:lnTo>
                <a:lnTo>
                  <a:pt x="0" y="350502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734078" y="5143500"/>
            <a:ext cx="6739620" cy="4380753"/>
          </a:xfrm>
          <a:custGeom>
            <a:avLst/>
            <a:gdLst/>
            <a:ahLst/>
            <a:cxnLst/>
            <a:rect r="r" b="b" t="t" l="l"/>
            <a:pathLst>
              <a:path h="4380753" w="6739620">
                <a:moveTo>
                  <a:pt x="0" y="0"/>
                </a:moveTo>
                <a:lnTo>
                  <a:pt x="6739620" y="0"/>
                </a:lnTo>
                <a:lnTo>
                  <a:pt x="6739620" y="4380753"/>
                </a:lnTo>
                <a:lnTo>
                  <a:pt x="0" y="438075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184112" y="1209675"/>
            <a:ext cx="7919775" cy="1033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65"/>
              </a:lnSpc>
            </a:pPr>
            <a:r>
              <a:rPr lang="en-US" sz="7985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Evidencias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30661" y="2184841"/>
            <a:ext cx="2938016" cy="414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6"/>
              </a:lnSpc>
              <a:spcBef>
                <a:spcPct val="0"/>
              </a:spcBef>
            </a:pPr>
            <a:r>
              <a:rPr lang="en-US" sz="244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Tablero KAnBAN - Sprint 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65708" y="405698"/>
            <a:ext cx="2983557" cy="414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6"/>
              </a:lnSpc>
              <a:spcBef>
                <a:spcPct val="0"/>
              </a:spcBef>
            </a:pPr>
            <a:r>
              <a:rPr lang="en-US" sz="244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Burndown chart - Sprint 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576613" y="4729234"/>
            <a:ext cx="3054548" cy="414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6"/>
              </a:lnSpc>
              <a:spcBef>
                <a:spcPct val="0"/>
              </a:spcBef>
            </a:pPr>
            <a:r>
              <a:rPr lang="en-US" sz="244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Burndown chart - Sprint 2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Forma  Descripción generada automáticamente"/>
          <p:cNvSpPr/>
          <p:nvPr/>
        </p:nvSpPr>
        <p:spPr>
          <a:xfrm flipH="false" flipV="false" rot="0">
            <a:off x="14960459" y="-37456"/>
            <a:ext cx="4586256" cy="2269922"/>
          </a:xfrm>
          <a:custGeom>
            <a:avLst/>
            <a:gdLst/>
            <a:ahLst/>
            <a:cxnLst/>
            <a:rect r="r" b="b" t="t" l="l"/>
            <a:pathLst>
              <a:path h="2269922" w="4586256">
                <a:moveTo>
                  <a:pt x="0" y="0"/>
                </a:moveTo>
                <a:lnTo>
                  <a:pt x="4586256" y="0"/>
                </a:lnTo>
                <a:lnTo>
                  <a:pt x="4586256" y="2269922"/>
                </a:lnTo>
                <a:lnTo>
                  <a:pt x="0" y="22699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289" t="-14628" r="-7780" b="-16148"/>
            </a:stretch>
          </a:blipFill>
        </p:spPr>
      </p:sp>
      <p:sp>
        <p:nvSpPr>
          <p:cNvPr name="Freeform 3" id="3" descr="Un dibujo de un animal  Descripción generada automáticamente con confianza baja"/>
          <p:cNvSpPr/>
          <p:nvPr/>
        </p:nvSpPr>
        <p:spPr>
          <a:xfrm flipH="false" flipV="false" rot="0">
            <a:off x="11653008" y="6078718"/>
            <a:ext cx="6637922" cy="4150568"/>
          </a:xfrm>
          <a:custGeom>
            <a:avLst/>
            <a:gdLst/>
            <a:ahLst/>
            <a:cxnLst/>
            <a:rect r="r" b="b" t="t" l="l"/>
            <a:pathLst>
              <a:path h="4150568" w="6637922">
                <a:moveTo>
                  <a:pt x="0" y="0"/>
                </a:moveTo>
                <a:lnTo>
                  <a:pt x="6637922" y="0"/>
                </a:lnTo>
                <a:lnTo>
                  <a:pt x="6637922" y="4150568"/>
                </a:lnTo>
                <a:lnTo>
                  <a:pt x="0" y="41505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89" t="-24821" r="-79507" b="-38272"/>
            </a:stretch>
          </a:blipFill>
        </p:spPr>
      </p:sp>
      <p:sp>
        <p:nvSpPr>
          <p:cNvPr name="Freeform 4" id="4" descr="Dibujo de una persona  Descripción generada automáticamente con confianza media"/>
          <p:cNvSpPr/>
          <p:nvPr/>
        </p:nvSpPr>
        <p:spPr>
          <a:xfrm flipH="false" flipV="false" rot="0">
            <a:off x="14230809" y="7086326"/>
            <a:ext cx="4058109" cy="3142960"/>
          </a:xfrm>
          <a:custGeom>
            <a:avLst/>
            <a:gdLst/>
            <a:ahLst/>
            <a:cxnLst/>
            <a:rect r="r" b="b" t="t" l="l"/>
            <a:pathLst>
              <a:path h="3142960" w="4058109">
                <a:moveTo>
                  <a:pt x="0" y="0"/>
                </a:moveTo>
                <a:lnTo>
                  <a:pt x="4058110" y="0"/>
                </a:lnTo>
                <a:lnTo>
                  <a:pt x="4058110" y="3142960"/>
                </a:lnTo>
                <a:lnTo>
                  <a:pt x="0" y="31429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08" t="-16538" r="-77675" b="-14689"/>
            </a:stretch>
          </a:blipFill>
        </p:spPr>
      </p:sp>
      <p:sp>
        <p:nvSpPr>
          <p:cNvPr name="Freeform 5" id="5" descr="Icono  Descripción generada automáticamente"/>
          <p:cNvSpPr/>
          <p:nvPr/>
        </p:nvSpPr>
        <p:spPr>
          <a:xfrm flipH="false" flipV="false" rot="0">
            <a:off x="16218255" y="8841253"/>
            <a:ext cx="2070664" cy="1445747"/>
          </a:xfrm>
          <a:custGeom>
            <a:avLst/>
            <a:gdLst/>
            <a:ahLst/>
            <a:cxnLst/>
            <a:rect r="r" b="b" t="t" l="l"/>
            <a:pathLst>
              <a:path h="1445747" w="2070664">
                <a:moveTo>
                  <a:pt x="0" y="0"/>
                </a:moveTo>
                <a:lnTo>
                  <a:pt x="2070664" y="0"/>
                </a:lnTo>
                <a:lnTo>
                  <a:pt x="2070664" y="1445747"/>
                </a:lnTo>
                <a:lnTo>
                  <a:pt x="0" y="14457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696" t="-161424" r="-334912" b="-95157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477332" y="9002310"/>
            <a:ext cx="157544" cy="157544"/>
            <a:chOff x="0" y="0"/>
            <a:chExt cx="210059" cy="21005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0058" cy="210058"/>
            </a:xfrm>
            <a:custGeom>
              <a:avLst/>
              <a:gdLst/>
              <a:ahLst/>
              <a:cxnLst/>
              <a:rect r="r" b="b" t="t" l="l"/>
              <a:pathLst>
                <a:path h="210058" w="210058">
                  <a:moveTo>
                    <a:pt x="0" y="105029"/>
                  </a:moveTo>
                  <a:cubicBezTo>
                    <a:pt x="0" y="46990"/>
                    <a:pt x="46990" y="0"/>
                    <a:pt x="105029" y="0"/>
                  </a:cubicBezTo>
                  <a:cubicBezTo>
                    <a:pt x="163068" y="0"/>
                    <a:pt x="210058" y="46990"/>
                    <a:pt x="210058" y="105029"/>
                  </a:cubicBezTo>
                  <a:cubicBezTo>
                    <a:pt x="210058" y="163068"/>
                    <a:pt x="163068" y="210058"/>
                    <a:pt x="105029" y="210058"/>
                  </a:cubicBezTo>
                  <a:cubicBezTo>
                    <a:pt x="46990" y="210058"/>
                    <a:pt x="0" y="163068"/>
                    <a:pt x="0" y="10502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0" y="0"/>
            <a:ext cx="2195010" cy="2195010"/>
          </a:xfrm>
          <a:custGeom>
            <a:avLst/>
            <a:gdLst/>
            <a:ahLst/>
            <a:cxnLst/>
            <a:rect r="r" b="b" t="t" l="l"/>
            <a:pathLst>
              <a:path h="2195010" w="2195010">
                <a:moveTo>
                  <a:pt x="0" y="0"/>
                </a:moveTo>
                <a:lnTo>
                  <a:pt x="2195010" y="0"/>
                </a:lnTo>
                <a:lnTo>
                  <a:pt x="2195010" y="2195010"/>
                </a:lnTo>
                <a:lnTo>
                  <a:pt x="0" y="21950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aphicFrame>
        <p:nvGraphicFramePr>
          <p:cNvPr name="Object 9" id="9"/>
          <p:cNvGraphicFramePr/>
          <p:nvPr/>
        </p:nvGraphicFramePr>
        <p:xfrm>
          <a:off x="3459869" y="1366545"/>
          <a:ext cx="16230600" cy="5222277"/>
        </p:xfrm>
        <a:graphic>
          <a:graphicData uri="http://schemas.openxmlformats.org/presentationml/2006/ole">
            <p:oleObj imgW="19469100" imgH="8458200" r:id="rId9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10" id="10"/>
          <p:cNvSpPr txBox="true"/>
          <p:nvPr/>
        </p:nvSpPr>
        <p:spPr>
          <a:xfrm rot="0">
            <a:off x="5392404" y="446730"/>
            <a:ext cx="7919775" cy="1033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65"/>
              </a:lnSpc>
            </a:pPr>
            <a:r>
              <a:rPr lang="en-US" sz="7985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Evidencias</a:t>
            </a:r>
          </a:p>
        </p:txBody>
      </p:sp>
      <p:sp>
        <p:nvSpPr>
          <p:cNvPr name="TextBox 11" id="11"/>
          <p:cNvSpPr txBox="true"/>
          <p:nvPr/>
        </p:nvSpPr>
        <p:spPr>
          <a:xfrm rot="-5400000">
            <a:off x="1467918" y="5049694"/>
            <a:ext cx="2835920" cy="645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6"/>
              </a:lnSpc>
              <a:spcBef>
                <a:spcPct val="0"/>
              </a:spcBef>
            </a:pPr>
            <a:r>
              <a:rPr lang="en-US" sz="384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Sprint Backlog 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Forma  Descripción generada automáticamente"/>
          <p:cNvSpPr/>
          <p:nvPr/>
        </p:nvSpPr>
        <p:spPr>
          <a:xfrm flipH="false" flipV="false" rot="0">
            <a:off x="14960459" y="-37456"/>
            <a:ext cx="4586256" cy="2269922"/>
          </a:xfrm>
          <a:custGeom>
            <a:avLst/>
            <a:gdLst/>
            <a:ahLst/>
            <a:cxnLst/>
            <a:rect r="r" b="b" t="t" l="l"/>
            <a:pathLst>
              <a:path h="2269922" w="4586256">
                <a:moveTo>
                  <a:pt x="0" y="0"/>
                </a:moveTo>
                <a:lnTo>
                  <a:pt x="4586256" y="0"/>
                </a:lnTo>
                <a:lnTo>
                  <a:pt x="4586256" y="2269922"/>
                </a:lnTo>
                <a:lnTo>
                  <a:pt x="0" y="22699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289" t="-14628" r="-7780" b="-16148"/>
            </a:stretch>
          </a:blipFill>
        </p:spPr>
      </p:sp>
      <p:sp>
        <p:nvSpPr>
          <p:cNvPr name="Freeform 3" id="3" descr="Un dibujo de un animal  Descripción generada automáticamente con confianza baja"/>
          <p:cNvSpPr/>
          <p:nvPr/>
        </p:nvSpPr>
        <p:spPr>
          <a:xfrm flipH="false" flipV="false" rot="0">
            <a:off x="11653008" y="6078718"/>
            <a:ext cx="6637922" cy="4150568"/>
          </a:xfrm>
          <a:custGeom>
            <a:avLst/>
            <a:gdLst/>
            <a:ahLst/>
            <a:cxnLst/>
            <a:rect r="r" b="b" t="t" l="l"/>
            <a:pathLst>
              <a:path h="4150568" w="6637922">
                <a:moveTo>
                  <a:pt x="0" y="0"/>
                </a:moveTo>
                <a:lnTo>
                  <a:pt x="6637922" y="0"/>
                </a:lnTo>
                <a:lnTo>
                  <a:pt x="6637922" y="4150568"/>
                </a:lnTo>
                <a:lnTo>
                  <a:pt x="0" y="41505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89" t="-24821" r="-79507" b="-38272"/>
            </a:stretch>
          </a:blipFill>
        </p:spPr>
      </p:sp>
      <p:sp>
        <p:nvSpPr>
          <p:cNvPr name="Freeform 4" id="4" descr="Dibujo de una persona  Descripción generada automáticamente con confianza media"/>
          <p:cNvSpPr/>
          <p:nvPr/>
        </p:nvSpPr>
        <p:spPr>
          <a:xfrm flipH="false" flipV="false" rot="0">
            <a:off x="14230809" y="7086326"/>
            <a:ext cx="4058109" cy="3142960"/>
          </a:xfrm>
          <a:custGeom>
            <a:avLst/>
            <a:gdLst/>
            <a:ahLst/>
            <a:cxnLst/>
            <a:rect r="r" b="b" t="t" l="l"/>
            <a:pathLst>
              <a:path h="3142960" w="4058109">
                <a:moveTo>
                  <a:pt x="0" y="0"/>
                </a:moveTo>
                <a:lnTo>
                  <a:pt x="4058110" y="0"/>
                </a:lnTo>
                <a:lnTo>
                  <a:pt x="4058110" y="3142960"/>
                </a:lnTo>
                <a:lnTo>
                  <a:pt x="0" y="31429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08" t="-16538" r="-77675" b="-14689"/>
            </a:stretch>
          </a:blipFill>
        </p:spPr>
      </p:sp>
      <p:sp>
        <p:nvSpPr>
          <p:cNvPr name="Freeform 5" id="5" descr="Icono  Descripción generada automáticamente"/>
          <p:cNvSpPr/>
          <p:nvPr/>
        </p:nvSpPr>
        <p:spPr>
          <a:xfrm flipH="false" flipV="false" rot="0">
            <a:off x="16218255" y="8841253"/>
            <a:ext cx="2070664" cy="1445747"/>
          </a:xfrm>
          <a:custGeom>
            <a:avLst/>
            <a:gdLst/>
            <a:ahLst/>
            <a:cxnLst/>
            <a:rect r="r" b="b" t="t" l="l"/>
            <a:pathLst>
              <a:path h="1445747" w="2070664">
                <a:moveTo>
                  <a:pt x="0" y="0"/>
                </a:moveTo>
                <a:lnTo>
                  <a:pt x="2070664" y="0"/>
                </a:lnTo>
                <a:lnTo>
                  <a:pt x="2070664" y="1445747"/>
                </a:lnTo>
                <a:lnTo>
                  <a:pt x="0" y="14457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696" t="-161424" r="-334912" b="-95157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477332" y="9002310"/>
            <a:ext cx="157544" cy="157544"/>
            <a:chOff x="0" y="0"/>
            <a:chExt cx="210059" cy="21005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0058" cy="210058"/>
            </a:xfrm>
            <a:custGeom>
              <a:avLst/>
              <a:gdLst/>
              <a:ahLst/>
              <a:cxnLst/>
              <a:rect r="r" b="b" t="t" l="l"/>
              <a:pathLst>
                <a:path h="210058" w="210058">
                  <a:moveTo>
                    <a:pt x="0" y="105029"/>
                  </a:moveTo>
                  <a:cubicBezTo>
                    <a:pt x="0" y="46990"/>
                    <a:pt x="46990" y="0"/>
                    <a:pt x="105029" y="0"/>
                  </a:cubicBezTo>
                  <a:cubicBezTo>
                    <a:pt x="163068" y="0"/>
                    <a:pt x="210058" y="46990"/>
                    <a:pt x="210058" y="105029"/>
                  </a:cubicBezTo>
                  <a:cubicBezTo>
                    <a:pt x="210058" y="163068"/>
                    <a:pt x="163068" y="210058"/>
                    <a:pt x="105029" y="210058"/>
                  </a:cubicBezTo>
                  <a:cubicBezTo>
                    <a:pt x="46990" y="210058"/>
                    <a:pt x="0" y="163068"/>
                    <a:pt x="0" y="10502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0" y="0"/>
            <a:ext cx="2195010" cy="2195010"/>
          </a:xfrm>
          <a:custGeom>
            <a:avLst/>
            <a:gdLst/>
            <a:ahLst/>
            <a:cxnLst/>
            <a:rect r="r" b="b" t="t" l="l"/>
            <a:pathLst>
              <a:path h="2195010" w="2195010">
                <a:moveTo>
                  <a:pt x="0" y="0"/>
                </a:moveTo>
                <a:lnTo>
                  <a:pt x="2195010" y="0"/>
                </a:lnTo>
                <a:lnTo>
                  <a:pt x="2195010" y="2195010"/>
                </a:lnTo>
                <a:lnTo>
                  <a:pt x="0" y="21950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aphicFrame>
        <p:nvGraphicFramePr>
          <p:cNvPr name="Object 9" id="9"/>
          <p:cNvGraphicFramePr/>
          <p:nvPr/>
        </p:nvGraphicFramePr>
        <p:xfrm>
          <a:off x="1523842" y="1665627"/>
          <a:ext cx="21021675" cy="2514600"/>
        </p:xfrm>
        <a:graphic>
          <a:graphicData uri="http://schemas.openxmlformats.org/presentationml/2006/ole">
            <p:oleObj imgW="25222200" imgH="6705600" r:id="rId9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pSp>
        <p:nvGrpSpPr>
          <p:cNvPr name="Group 10" id="10"/>
          <p:cNvGrpSpPr/>
          <p:nvPr/>
        </p:nvGrpSpPr>
        <p:grpSpPr>
          <a:xfrm rot="0">
            <a:off x="9731279" y="7169396"/>
            <a:ext cx="658216" cy="658216"/>
            <a:chOff x="0" y="0"/>
            <a:chExt cx="173357" cy="17335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3357" cy="173357"/>
            </a:xfrm>
            <a:custGeom>
              <a:avLst/>
              <a:gdLst/>
              <a:ahLst/>
              <a:cxnLst/>
              <a:rect r="r" b="b" t="t" l="l"/>
              <a:pathLst>
                <a:path h="173357" w="173357">
                  <a:moveTo>
                    <a:pt x="0" y="0"/>
                  </a:moveTo>
                  <a:lnTo>
                    <a:pt x="173357" y="0"/>
                  </a:lnTo>
                  <a:lnTo>
                    <a:pt x="173357" y="173357"/>
                  </a:lnTo>
                  <a:lnTo>
                    <a:pt x="0" y="173357"/>
                  </a:lnTo>
                  <a:close/>
                </a:path>
              </a:pathLst>
            </a:custGeom>
            <a:solidFill>
              <a:srgbClr val="6AA84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73357" cy="220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16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731279" y="7978558"/>
            <a:ext cx="658216" cy="658216"/>
            <a:chOff x="0" y="0"/>
            <a:chExt cx="173357" cy="17335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3357" cy="173357"/>
            </a:xfrm>
            <a:custGeom>
              <a:avLst/>
              <a:gdLst/>
              <a:ahLst/>
              <a:cxnLst/>
              <a:rect r="r" b="b" t="t" l="l"/>
              <a:pathLst>
                <a:path h="173357" w="173357">
                  <a:moveTo>
                    <a:pt x="0" y="0"/>
                  </a:moveTo>
                  <a:lnTo>
                    <a:pt x="173357" y="0"/>
                  </a:lnTo>
                  <a:lnTo>
                    <a:pt x="173357" y="173357"/>
                  </a:lnTo>
                  <a:lnTo>
                    <a:pt x="0" y="173357"/>
                  </a:lnTo>
                  <a:close/>
                </a:path>
              </a:pathLst>
            </a:custGeom>
            <a:solidFill>
              <a:srgbClr val="F3BB3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73357" cy="220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16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731279" y="8789174"/>
            <a:ext cx="658216" cy="658216"/>
            <a:chOff x="0" y="0"/>
            <a:chExt cx="173357" cy="17335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73357" cy="173357"/>
            </a:xfrm>
            <a:custGeom>
              <a:avLst/>
              <a:gdLst/>
              <a:ahLst/>
              <a:cxnLst/>
              <a:rect r="r" b="b" t="t" l="l"/>
              <a:pathLst>
                <a:path h="173357" w="173357">
                  <a:moveTo>
                    <a:pt x="0" y="0"/>
                  </a:moveTo>
                  <a:lnTo>
                    <a:pt x="173357" y="0"/>
                  </a:lnTo>
                  <a:lnTo>
                    <a:pt x="173357" y="173357"/>
                  </a:lnTo>
                  <a:lnTo>
                    <a:pt x="0" y="173357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73357" cy="220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16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5392404" y="446730"/>
            <a:ext cx="7919775" cy="1033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65"/>
              </a:lnSpc>
            </a:pPr>
            <a:r>
              <a:rPr lang="en-US" sz="7985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Evidencias</a:t>
            </a:r>
          </a:p>
        </p:txBody>
      </p:sp>
      <p:sp>
        <p:nvSpPr>
          <p:cNvPr name="TextBox 20" id="20"/>
          <p:cNvSpPr txBox="true"/>
          <p:nvPr/>
        </p:nvSpPr>
        <p:spPr>
          <a:xfrm rot="-5400000">
            <a:off x="-724432" y="3967416"/>
            <a:ext cx="3577198" cy="645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6"/>
              </a:lnSpc>
              <a:spcBef>
                <a:spcPct val="0"/>
              </a:spcBef>
            </a:pPr>
            <a:r>
              <a:rPr lang="en-US" sz="384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Product backlog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783865" y="6985984"/>
            <a:ext cx="2639254" cy="1321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76"/>
              </a:lnSpc>
            </a:pPr>
            <a:r>
              <a:rPr lang="en-US" sz="384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P = Prioridad</a:t>
            </a:r>
          </a:p>
          <a:p>
            <a:pPr algn="just">
              <a:lnSpc>
                <a:spcPts val="5376"/>
              </a:lnSpc>
              <a:spcBef>
                <a:spcPct val="0"/>
              </a:spcBef>
            </a:pPr>
            <a:r>
              <a:rPr lang="en-US" sz="384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S = Sprint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70280" y="7102721"/>
            <a:ext cx="2639254" cy="1321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76"/>
              </a:lnSpc>
            </a:pPr>
            <a:r>
              <a:rPr lang="en-US" sz="384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EID = ID Epica</a:t>
            </a:r>
          </a:p>
          <a:p>
            <a:pPr algn="just">
              <a:lnSpc>
                <a:spcPts val="5376"/>
              </a:lnSpc>
              <a:spcBef>
                <a:spcPct val="0"/>
              </a:spcBef>
            </a:pPr>
            <a:r>
              <a:rPr lang="en-US" sz="384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ID = ID Histiria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783865" y="8308132"/>
            <a:ext cx="4568427" cy="1321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76"/>
              </a:lnSpc>
            </a:pPr>
            <a:r>
              <a:rPr lang="en-US" sz="384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E.A = Estimación Angel</a:t>
            </a:r>
          </a:p>
          <a:p>
            <a:pPr algn="just">
              <a:lnSpc>
                <a:spcPts val="5376"/>
              </a:lnSpc>
              <a:spcBef>
                <a:spcPct val="0"/>
              </a:spcBef>
            </a:pPr>
            <a:r>
              <a:rPr lang="en-US" sz="384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E.F = Estimación franco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627620" y="7142463"/>
            <a:ext cx="822086" cy="645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76"/>
              </a:lnSpc>
              <a:spcBef>
                <a:spcPct val="0"/>
              </a:spcBef>
            </a:pPr>
            <a:r>
              <a:rPr lang="en-US" sz="384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MVP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627620" y="7951625"/>
            <a:ext cx="2710516" cy="645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76"/>
              </a:lnSpc>
              <a:spcBef>
                <a:spcPct val="0"/>
              </a:spcBef>
            </a:pPr>
            <a:r>
              <a:rPr lang="en-US" sz="384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Fuera del mvp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627620" y="8785522"/>
            <a:ext cx="3224201" cy="645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76"/>
              </a:lnSpc>
              <a:spcBef>
                <a:spcPct val="0"/>
              </a:spcBef>
            </a:pPr>
            <a:r>
              <a:rPr lang="en-US" sz="384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Despriorizado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Forma  Descripción generada automáticamente"/>
          <p:cNvSpPr/>
          <p:nvPr/>
        </p:nvSpPr>
        <p:spPr>
          <a:xfrm flipH="false" flipV="false" rot="0">
            <a:off x="14960459" y="-37456"/>
            <a:ext cx="4586256" cy="2269922"/>
          </a:xfrm>
          <a:custGeom>
            <a:avLst/>
            <a:gdLst/>
            <a:ahLst/>
            <a:cxnLst/>
            <a:rect r="r" b="b" t="t" l="l"/>
            <a:pathLst>
              <a:path h="2269922" w="4586256">
                <a:moveTo>
                  <a:pt x="0" y="0"/>
                </a:moveTo>
                <a:lnTo>
                  <a:pt x="4586256" y="0"/>
                </a:lnTo>
                <a:lnTo>
                  <a:pt x="4586256" y="2269922"/>
                </a:lnTo>
                <a:lnTo>
                  <a:pt x="0" y="22699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289" t="-14628" r="-7780" b="-16148"/>
            </a:stretch>
          </a:blipFill>
        </p:spPr>
      </p:sp>
      <p:sp>
        <p:nvSpPr>
          <p:cNvPr name="Freeform 3" id="3" descr="Un dibujo de un animal  Descripción generada automáticamente con confianza baja"/>
          <p:cNvSpPr/>
          <p:nvPr/>
        </p:nvSpPr>
        <p:spPr>
          <a:xfrm flipH="false" flipV="false" rot="0">
            <a:off x="11653008" y="6078718"/>
            <a:ext cx="6637922" cy="4150568"/>
          </a:xfrm>
          <a:custGeom>
            <a:avLst/>
            <a:gdLst/>
            <a:ahLst/>
            <a:cxnLst/>
            <a:rect r="r" b="b" t="t" l="l"/>
            <a:pathLst>
              <a:path h="4150568" w="6637922">
                <a:moveTo>
                  <a:pt x="0" y="0"/>
                </a:moveTo>
                <a:lnTo>
                  <a:pt x="6637922" y="0"/>
                </a:lnTo>
                <a:lnTo>
                  <a:pt x="6637922" y="4150568"/>
                </a:lnTo>
                <a:lnTo>
                  <a:pt x="0" y="41505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89" t="-24821" r="-79507" b="-38272"/>
            </a:stretch>
          </a:blipFill>
        </p:spPr>
      </p:sp>
      <p:sp>
        <p:nvSpPr>
          <p:cNvPr name="Freeform 4" id="4" descr="Dibujo de una persona  Descripción generada automáticamente con confianza media"/>
          <p:cNvSpPr/>
          <p:nvPr/>
        </p:nvSpPr>
        <p:spPr>
          <a:xfrm flipH="false" flipV="false" rot="0">
            <a:off x="14230809" y="7086326"/>
            <a:ext cx="4058109" cy="3142960"/>
          </a:xfrm>
          <a:custGeom>
            <a:avLst/>
            <a:gdLst/>
            <a:ahLst/>
            <a:cxnLst/>
            <a:rect r="r" b="b" t="t" l="l"/>
            <a:pathLst>
              <a:path h="3142960" w="4058109">
                <a:moveTo>
                  <a:pt x="0" y="0"/>
                </a:moveTo>
                <a:lnTo>
                  <a:pt x="4058110" y="0"/>
                </a:lnTo>
                <a:lnTo>
                  <a:pt x="4058110" y="3142960"/>
                </a:lnTo>
                <a:lnTo>
                  <a:pt x="0" y="31429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08" t="-16538" r="-77675" b="-14689"/>
            </a:stretch>
          </a:blipFill>
        </p:spPr>
      </p:sp>
      <p:sp>
        <p:nvSpPr>
          <p:cNvPr name="Freeform 5" id="5" descr="Icono  Descripción generada automáticamente"/>
          <p:cNvSpPr/>
          <p:nvPr/>
        </p:nvSpPr>
        <p:spPr>
          <a:xfrm flipH="false" flipV="false" rot="0">
            <a:off x="16218255" y="8841253"/>
            <a:ext cx="2070664" cy="1445747"/>
          </a:xfrm>
          <a:custGeom>
            <a:avLst/>
            <a:gdLst/>
            <a:ahLst/>
            <a:cxnLst/>
            <a:rect r="r" b="b" t="t" l="l"/>
            <a:pathLst>
              <a:path h="1445747" w="2070664">
                <a:moveTo>
                  <a:pt x="0" y="0"/>
                </a:moveTo>
                <a:lnTo>
                  <a:pt x="2070664" y="0"/>
                </a:lnTo>
                <a:lnTo>
                  <a:pt x="2070664" y="1445747"/>
                </a:lnTo>
                <a:lnTo>
                  <a:pt x="0" y="14457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696" t="-161424" r="-334912" b="-95157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477332" y="9002310"/>
            <a:ext cx="157544" cy="157544"/>
            <a:chOff x="0" y="0"/>
            <a:chExt cx="210059" cy="21005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0058" cy="210058"/>
            </a:xfrm>
            <a:custGeom>
              <a:avLst/>
              <a:gdLst/>
              <a:ahLst/>
              <a:cxnLst/>
              <a:rect r="r" b="b" t="t" l="l"/>
              <a:pathLst>
                <a:path h="210058" w="210058">
                  <a:moveTo>
                    <a:pt x="0" y="105029"/>
                  </a:moveTo>
                  <a:cubicBezTo>
                    <a:pt x="0" y="46990"/>
                    <a:pt x="46990" y="0"/>
                    <a:pt x="105029" y="0"/>
                  </a:cubicBezTo>
                  <a:cubicBezTo>
                    <a:pt x="163068" y="0"/>
                    <a:pt x="210058" y="46990"/>
                    <a:pt x="210058" y="105029"/>
                  </a:cubicBezTo>
                  <a:cubicBezTo>
                    <a:pt x="210058" y="163068"/>
                    <a:pt x="163068" y="210058"/>
                    <a:pt x="105029" y="210058"/>
                  </a:cubicBezTo>
                  <a:cubicBezTo>
                    <a:pt x="46990" y="210058"/>
                    <a:pt x="0" y="163068"/>
                    <a:pt x="0" y="10502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0" y="0"/>
            <a:ext cx="2195010" cy="2195010"/>
          </a:xfrm>
          <a:custGeom>
            <a:avLst/>
            <a:gdLst/>
            <a:ahLst/>
            <a:cxnLst/>
            <a:rect r="r" b="b" t="t" l="l"/>
            <a:pathLst>
              <a:path h="2195010" w="2195010">
                <a:moveTo>
                  <a:pt x="0" y="0"/>
                </a:moveTo>
                <a:lnTo>
                  <a:pt x="2195010" y="0"/>
                </a:lnTo>
                <a:lnTo>
                  <a:pt x="2195010" y="2195010"/>
                </a:lnTo>
                <a:lnTo>
                  <a:pt x="0" y="21950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731279" y="7169396"/>
            <a:ext cx="658216" cy="658216"/>
            <a:chOff x="0" y="0"/>
            <a:chExt cx="173357" cy="17335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3357" cy="173357"/>
            </a:xfrm>
            <a:custGeom>
              <a:avLst/>
              <a:gdLst/>
              <a:ahLst/>
              <a:cxnLst/>
              <a:rect r="r" b="b" t="t" l="l"/>
              <a:pathLst>
                <a:path h="173357" w="173357">
                  <a:moveTo>
                    <a:pt x="0" y="0"/>
                  </a:moveTo>
                  <a:lnTo>
                    <a:pt x="173357" y="0"/>
                  </a:lnTo>
                  <a:lnTo>
                    <a:pt x="173357" y="173357"/>
                  </a:lnTo>
                  <a:lnTo>
                    <a:pt x="0" y="173357"/>
                  </a:lnTo>
                  <a:close/>
                </a:path>
              </a:pathLst>
            </a:custGeom>
            <a:solidFill>
              <a:srgbClr val="6AA84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73357" cy="220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16"/>
                </a:lnSpc>
              </a:pPr>
            </a:p>
          </p:txBody>
        </p:sp>
      </p:grpSp>
      <p:graphicFrame>
        <p:nvGraphicFramePr>
          <p:cNvPr name="Object 12" id="12"/>
          <p:cNvGraphicFramePr/>
          <p:nvPr/>
        </p:nvGraphicFramePr>
        <p:xfrm>
          <a:off x="1050824" y="2327857"/>
          <a:ext cx="17421225" cy="3771900"/>
        </p:xfrm>
        <a:graphic>
          <a:graphicData uri="http://schemas.openxmlformats.org/presentationml/2006/ole">
            <p:oleObj imgW="20904200" imgH="7251700" r:id="rId9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13" id="13"/>
          <p:cNvSpPr txBox="true"/>
          <p:nvPr/>
        </p:nvSpPr>
        <p:spPr>
          <a:xfrm rot="0">
            <a:off x="5392404" y="446730"/>
            <a:ext cx="7919775" cy="1033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65"/>
              </a:lnSpc>
            </a:pPr>
            <a:r>
              <a:rPr lang="en-US" sz="7985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Evidencias</a:t>
            </a:r>
          </a:p>
        </p:txBody>
      </p:sp>
      <p:sp>
        <p:nvSpPr>
          <p:cNvPr name="TextBox 14" id="14"/>
          <p:cNvSpPr txBox="true"/>
          <p:nvPr/>
        </p:nvSpPr>
        <p:spPr>
          <a:xfrm rot="-5400000">
            <a:off x="-1013798" y="4382082"/>
            <a:ext cx="3577198" cy="645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6"/>
              </a:lnSpc>
              <a:spcBef>
                <a:spcPct val="0"/>
              </a:spcBef>
            </a:pPr>
            <a:r>
              <a:rPr lang="en-US" sz="384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Daily meeting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79246" y="3974330"/>
            <a:ext cx="8929779" cy="232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80"/>
              </a:lnSpc>
            </a:pPr>
            <a:r>
              <a:rPr lang="en-US" sz="180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Contexto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125375" y="1624851"/>
            <a:ext cx="6037350" cy="149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08"/>
              </a:lnSpc>
            </a:pPr>
            <a:r>
              <a:rPr lang="en-US" sz="176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01</a:t>
            </a:r>
          </a:p>
        </p:txBody>
      </p:sp>
      <p:sp>
        <p:nvSpPr>
          <p:cNvPr name="Freeform 4" id="4" descr="Forma  Descripción generada automáticamente"/>
          <p:cNvSpPr/>
          <p:nvPr/>
        </p:nvSpPr>
        <p:spPr>
          <a:xfrm flipH="false" flipV="false" rot="0">
            <a:off x="15841906" y="5434644"/>
            <a:ext cx="2446090" cy="2269922"/>
          </a:xfrm>
          <a:custGeom>
            <a:avLst/>
            <a:gdLst/>
            <a:ahLst/>
            <a:cxnLst/>
            <a:rect r="r" b="b" t="t" l="l"/>
            <a:pathLst>
              <a:path h="2269922" w="2446090">
                <a:moveTo>
                  <a:pt x="0" y="0"/>
                </a:moveTo>
                <a:lnTo>
                  <a:pt x="2446090" y="0"/>
                </a:lnTo>
                <a:lnTo>
                  <a:pt x="2446090" y="2269922"/>
                </a:lnTo>
                <a:lnTo>
                  <a:pt x="0" y="22699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668" t="-14629" r="-102086" b="-16151"/>
            </a:stretch>
          </a:blipFill>
        </p:spPr>
      </p:sp>
      <p:sp>
        <p:nvSpPr>
          <p:cNvPr name="Freeform 5" id="5" descr="Patrón de fondo  Descripción generada automáticamente con confianza baja"/>
          <p:cNvSpPr/>
          <p:nvPr/>
        </p:nvSpPr>
        <p:spPr>
          <a:xfrm flipH="true" flipV="false" rot="-10800000">
            <a:off x="0" y="-28298"/>
            <a:ext cx="6224304" cy="3295798"/>
          </a:xfrm>
          <a:custGeom>
            <a:avLst/>
            <a:gdLst/>
            <a:ahLst/>
            <a:cxnLst/>
            <a:rect r="r" b="b" t="t" l="l"/>
            <a:pathLst>
              <a:path h="3295798" w="6224304">
                <a:moveTo>
                  <a:pt x="6224304" y="0"/>
                </a:moveTo>
                <a:lnTo>
                  <a:pt x="0" y="0"/>
                </a:lnTo>
                <a:lnTo>
                  <a:pt x="0" y="3295798"/>
                </a:lnTo>
                <a:lnTo>
                  <a:pt x="6224304" y="3295798"/>
                </a:lnTo>
                <a:lnTo>
                  <a:pt x="6224304" y="0"/>
                </a:lnTo>
                <a:close/>
              </a:path>
            </a:pathLst>
          </a:custGeom>
          <a:blipFill>
            <a:blip r:embed="rId4"/>
            <a:stretch>
              <a:fillRect l="-42608" t="-26050" r="-4038" b="-29734"/>
            </a:stretch>
          </a:blipFill>
        </p:spPr>
      </p:sp>
      <p:sp>
        <p:nvSpPr>
          <p:cNvPr name="Freeform 6" id="6" descr="Icono  Descripción generada automáticamente"/>
          <p:cNvSpPr/>
          <p:nvPr/>
        </p:nvSpPr>
        <p:spPr>
          <a:xfrm flipH="true" flipV="false" rot="-10800000">
            <a:off x="0" y="-28302"/>
            <a:ext cx="3353252" cy="1610702"/>
          </a:xfrm>
          <a:custGeom>
            <a:avLst/>
            <a:gdLst/>
            <a:ahLst/>
            <a:cxnLst/>
            <a:rect r="r" b="b" t="t" l="l"/>
            <a:pathLst>
              <a:path h="1610702" w="3353252">
                <a:moveTo>
                  <a:pt x="3353252" y="0"/>
                </a:moveTo>
                <a:lnTo>
                  <a:pt x="0" y="0"/>
                </a:lnTo>
                <a:lnTo>
                  <a:pt x="0" y="1610702"/>
                </a:lnTo>
                <a:lnTo>
                  <a:pt x="3353252" y="1610702"/>
                </a:lnTo>
                <a:lnTo>
                  <a:pt x="3353252" y="0"/>
                </a:lnTo>
                <a:close/>
              </a:path>
            </a:pathLst>
          </a:custGeom>
          <a:blipFill>
            <a:blip r:embed="rId5"/>
            <a:stretch>
              <a:fillRect l="-118027" t="-62778" r="-4729" b="-98080"/>
            </a:stretch>
          </a:blipFill>
        </p:spPr>
      </p:sp>
      <p:sp>
        <p:nvSpPr>
          <p:cNvPr name="Freeform 7" id="7" descr="Un dibujo de un animal  Descripción generada automáticamente con confianza baja"/>
          <p:cNvSpPr/>
          <p:nvPr/>
        </p:nvSpPr>
        <p:spPr>
          <a:xfrm flipH="false" flipV="false" rot="0">
            <a:off x="11961150" y="6648600"/>
            <a:ext cx="6326852" cy="3638402"/>
          </a:xfrm>
          <a:custGeom>
            <a:avLst/>
            <a:gdLst/>
            <a:ahLst/>
            <a:cxnLst/>
            <a:rect r="r" b="b" t="t" l="l"/>
            <a:pathLst>
              <a:path h="3638402" w="6326852">
                <a:moveTo>
                  <a:pt x="0" y="0"/>
                </a:moveTo>
                <a:lnTo>
                  <a:pt x="6326852" y="0"/>
                </a:lnTo>
                <a:lnTo>
                  <a:pt x="6326852" y="3638402"/>
                </a:lnTo>
                <a:lnTo>
                  <a:pt x="0" y="36384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88" t="-108143" r="-173690" b="-62486"/>
            </a:stretch>
          </a:blipFill>
        </p:spPr>
      </p:sp>
      <p:sp>
        <p:nvSpPr>
          <p:cNvPr name="Freeform 8" id="8" descr="Dibujo de una persona  Descripción generada automáticamente con confianza media"/>
          <p:cNvSpPr/>
          <p:nvPr/>
        </p:nvSpPr>
        <p:spPr>
          <a:xfrm flipH="false" flipV="false" rot="0">
            <a:off x="13505000" y="6569600"/>
            <a:ext cx="4782998" cy="3717398"/>
          </a:xfrm>
          <a:custGeom>
            <a:avLst/>
            <a:gdLst/>
            <a:ahLst/>
            <a:cxnLst/>
            <a:rect r="r" b="b" t="t" l="l"/>
            <a:pathLst>
              <a:path h="3717398" w="4782998">
                <a:moveTo>
                  <a:pt x="0" y="0"/>
                </a:moveTo>
                <a:lnTo>
                  <a:pt x="4782998" y="0"/>
                </a:lnTo>
                <a:lnTo>
                  <a:pt x="4782998" y="3717398"/>
                </a:lnTo>
                <a:lnTo>
                  <a:pt x="0" y="37173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848" r="-122995" b="-55542"/>
            </a:stretch>
          </a:blipFill>
        </p:spPr>
      </p:sp>
      <p:sp>
        <p:nvSpPr>
          <p:cNvPr name="Freeform 9" id="9" descr="Imagen que contiene Gráfico circular  Descripción generada automáticamente"/>
          <p:cNvSpPr/>
          <p:nvPr/>
        </p:nvSpPr>
        <p:spPr>
          <a:xfrm flipH="false" flipV="false" rot="-3630958">
            <a:off x="-1578066" y="7377620"/>
            <a:ext cx="4955934" cy="2205222"/>
          </a:xfrm>
          <a:custGeom>
            <a:avLst/>
            <a:gdLst/>
            <a:ahLst/>
            <a:cxnLst/>
            <a:rect r="r" b="b" t="t" l="l"/>
            <a:pathLst>
              <a:path h="2205222" w="4955934">
                <a:moveTo>
                  <a:pt x="0" y="0"/>
                </a:moveTo>
                <a:lnTo>
                  <a:pt x="4955934" y="0"/>
                </a:lnTo>
                <a:lnTo>
                  <a:pt x="4955934" y="2205222"/>
                </a:lnTo>
                <a:lnTo>
                  <a:pt x="0" y="22052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890" t="-20418" r="-4402" b="-22798"/>
            </a:stretch>
          </a:blipFill>
        </p:spPr>
      </p:sp>
      <p:sp>
        <p:nvSpPr>
          <p:cNvPr name="Freeform 10" id="10" descr="Círculo  Descripción generada automáticamente"/>
          <p:cNvSpPr/>
          <p:nvPr/>
        </p:nvSpPr>
        <p:spPr>
          <a:xfrm flipH="false" flipV="false" rot="0">
            <a:off x="682976" y="2153502"/>
            <a:ext cx="1603094" cy="1598486"/>
          </a:xfrm>
          <a:custGeom>
            <a:avLst/>
            <a:gdLst/>
            <a:ahLst/>
            <a:cxnLst/>
            <a:rect r="r" b="b" t="t" l="l"/>
            <a:pathLst>
              <a:path h="1598486" w="1603094">
                <a:moveTo>
                  <a:pt x="0" y="0"/>
                </a:moveTo>
                <a:lnTo>
                  <a:pt x="1603094" y="0"/>
                </a:lnTo>
                <a:lnTo>
                  <a:pt x="1603094" y="1598486"/>
                </a:lnTo>
                <a:lnTo>
                  <a:pt x="0" y="15984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3858" t="-7549" r="-50918" b="-7969"/>
            </a:stretch>
          </a:blipFill>
        </p:spPr>
      </p:sp>
      <p:sp>
        <p:nvSpPr>
          <p:cNvPr name="Freeform 11" id="11" descr="Imagen que contiene Forma  Descripción generada automáticamente"/>
          <p:cNvSpPr/>
          <p:nvPr/>
        </p:nvSpPr>
        <p:spPr>
          <a:xfrm flipH="false" flipV="false" rot="0">
            <a:off x="11961150" y="1426"/>
            <a:ext cx="4868730" cy="2269900"/>
          </a:xfrm>
          <a:custGeom>
            <a:avLst/>
            <a:gdLst/>
            <a:ahLst/>
            <a:cxnLst/>
            <a:rect r="r" b="b" t="t" l="l"/>
            <a:pathLst>
              <a:path h="2269900" w="4868730">
                <a:moveTo>
                  <a:pt x="0" y="0"/>
                </a:moveTo>
                <a:lnTo>
                  <a:pt x="4868730" y="0"/>
                </a:lnTo>
                <a:lnTo>
                  <a:pt x="4868730" y="2269900"/>
                </a:lnTo>
                <a:lnTo>
                  <a:pt x="0" y="22699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50372" t="-111785" r="-37584" b="-14987"/>
            </a:stretch>
          </a:blipFill>
        </p:spPr>
      </p:sp>
      <p:sp>
        <p:nvSpPr>
          <p:cNvPr name="Freeform 12" id="12" descr="Icono  Descripción generada automáticamente"/>
          <p:cNvSpPr/>
          <p:nvPr/>
        </p:nvSpPr>
        <p:spPr>
          <a:xfrm flipH="false" flipV="false" rot="-960812">
            <a:off x="-708216" y="8764406"/>
            <a:ext cx="3910576" cy="1732652"/>
          </a:xfrm>
          <a:custGeom>
            <a:avLst/>
            <a:gdLst/>
            <a:ahLst/>
            <a:cxnLst/>
            <a:rect r="r" b="b" t="t" l="l"/>
            <a:pathLst>
              <a:path h="1732652" w="3910576">
                <a:moveTo>
                  <a:pt x="0" y="0"/>
                </a:moveTo>
                <a:lnTo>
                  <a:pt x="3910576" y="0"/>
                </a:lnTo>
                <a:lnTo>
                  <a:pt x="3910576" y="1732652"/>
                </a:lnTo>
                <a:lnTo>
                  <a:pt x="0" y="173265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039" t="-19459" r="-6273" b="-19319"/>
            </a:stretch>
          </a:blipFill>
        </p:spPr>
      </p:sp>
      <p:sp>
        <p:nvSpPr>
          <p:cNvPr name="Freeform 13" id="13" descr="Imagen que contiene luz, lámpara  Descripción generada automáticamente"/>
          <p:cNvSpPr/>
          <p:nvPr/>
        </p:nvSpPr>
        <p:spPr>
          <a:xfrm flipH="false" flipV="false" rot="0">
            <a:off x="1961128" y="7229588"/>
            <a:ext cx="943008" cy="903252"/>
          </a:xfrm>
          <a:custGeom>
            <a:avLst/>
            <a:gdLst/>
            <a:ahLst/>
            <a:cxnLst/>
            <a:rect r="r" b="b" t="t" l="l"/>
            <a:pathLst>
              <a:path h="903252" w="943008">
                <a:moveTo>
                  <a:pt x="0" y="0"/>
                </a:moveTo>
                <a:lnTo>
                  <a:pt x="943008" y="0"/>
                </a:lnTo>
                <a:lnTo>
                  <a:pt x="943008" y="903252"/>
                </a:lnTo>
                <a:lnTo>
                  <a:pt x="0" y="9032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47959" t="-6980" r="-45027" b="-6352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59136" y="4733576"/>
            <a:ext cx="165596" cy="165596"/>
            <a:chOff x="0" y="0"/>
            <a:chExt cx="220795" cy="22079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2866512" y="4750260"/>
            <a:ext cx="156880" cy="156880"/>
            <a:chOff x="0" y="0"/>
            <a:chExt cx="209173" cy="20917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9296" cy="209296"/>
            </a:xfrm>
            <a:custGeom>
              <a:avLst/>
              <a:gdLst/>
              <a:ahLst/>
              <a:cxnLst/>
              <a:rect r="r" b="b" t="t" l="l"/>
              <a:pathLst>
                <a:path h="209296" w="209296">
                  <a:moveTo>
                    <a:pt x="0" y="104648"/>
                  </a:moveTo>
                  <a:cubicBezTo>
                    <a:pt x="0" y="46863"/>
                    <a:pt x="46863" y="0"/>
                    <a:pt x="104648" y="0"/>
                  </a:cubicBezTo>
                  <a:cubicBezTo>
                    <a:pt x="162433" y="0"/>
                    <a:pt x="209296" y="46863"/>
                    <a:pt x="209296" y="104648"/>
                  </a:cubicBezTo>
                  <a:cubicBezTo>
                    <a:pt x="209296" y="162433"/>
                    <a:pt x="162433" y="209296"/>
                    <a:pt x="104648" y="209296"/>
                  </a:cubicBezTo>
                  <a:cubicBezTo>
                    <a:pt x="46863" y="209296"/>
                    <a:pt x="0" y="162306"/>
                    <a:pt x="0" y="104648"/>
                  </a:cubicBezTo>
                  <a:close/>
                </a:path>
              </a:pathLst>
            </a:custGeom>
            <a:solidFill>
              <a:srgbClr val="F3BB30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3177334" y="2650410"/>
            <a:ext cx="295168" cy="295168"/>
            <a:chOff x="0" y="0"/>
            <a:chExt cx="393557" cy="39355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93573" cy="393573"/>
            </a:xfrm>
            <a:custGeom>
              <a:avLst/>
              <a:gdLst/>
              <a:ahLst/>
              <a:cxnLst/>
              <a:rect r="r" b="b" t="t" l="l"/>
              <a:pathLst>
                <a:path h="393573" w="393573">
                  <a:moveTo>
                    <a:pt x="0" y="196723"/>
                  </a:moveTo>
                  <a:cubicBezTo>
                    <a:pt x="0" y="88138"/>
                    <a:pt x="88138" y="0"/>
                    <a:pt x="196723" y="0"/>
                  </a:cubicBezTo>
                  <a:cubicBezTo>
                    <a:pt x="305308" y="0"/>
                    <a:pt x="393573" y="88138"/>
                    <a:pt x="393573" y="196723"/>
                  </a:cubicBezTo>
                  <a:cubicBezTo>
                    <a:pt x="393573" y="305308"/>
                    <a:pt x="305435" y="393573"/>
                    <a:pt x="196723" y="393573"/>
                  </a:cubicBezTo>
                  <a:cubicBezTo>
                    <a:pt x="88011" y="393573"/>
                    <a:pt x="0" y="305435"/>
                    <a:pt x="0" y="196723"/>
                  </a:cubicBezTo>
                  <a:close/>
                </a:path>
              </a:pathLst>
            </a:custGeom>
            <a:solidFill>
              <a:srgbClr val="F3BB30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3450468" y="5279860"/>
            <a:ext cx="165596" cy="165596"/>
            <a:chOff x="0" y="0"/>
            <a:chExt cx="220795" cy="22079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998DD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4037612" y="3476790"/>
            <a:ext cx="156880" cy="156880"/>
            <a:chOff x="0" y="0"/>
            <a:chExt cx="209173" cy="20917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09296" cy="209296"/>
            </a:xfrm>
            <a:custGeom>
              <a:avLst/>
              <a:gdLst/>
              <a:ahLst/>
              <a:cxnLst/>
              <a:rect r="r" b="b" t="t" l="l"/>
              <a:pathLst>
                <a:path h="209296" w="209296">
                  <a:moveTo>
                    <a:pt x="0" y="104648"/>
                  </a:moveTo>
                  <a:cubicBezTo>
                    <a:pt x="0" y="46863"/>
                    <a:pt x="46863" y="0"/>
                    <a:pt x="104648" y="0"/>
                  </a:cubicBezTo>
                  <a:cubicBezTo>
                    <a:pt x="162433" y="0"/>
                    <a:pt x="209296" y="46863"/>
                    <a:pt x="209296" y="104648"/>
                  </a:cubicBezTo>
                  <a:cubicBezTo>
                    <a:pt x="209296" y="162433"/>
                    <a:pt x="162433" y="209296"/>
                    <a:pt x="104648" y="209296"/>
                  </a:cubicBezTo>
                  <a:cubicBezTo>
                    <a:pt x="46863" y="209296"/>
                    <a:pt x="0" y="162306"/>
                    <a:pt x="0" y="10464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5002300" y="7671292"/>
            <a:ext cx="295168" cy="295168"/>
            <a:chOff x="0" y="0"/>
            <a:chExt cx="393557" cy="39355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93573" cy="393573"/>
            </a:xfrm>
            <a:custGeom>
              <a:avLst/>
              <a:gdLst/>
              <a:ahLst/>
              <a:cxnLst/>
              <a:rect r="r" b="b" t="t" l="l"/>
              <a:pathLst>
                <a:path h="393573" w="393573">
                  <a:moveTo>
                    <a:pt x="0" y="196723"/>
                  </a:moveTo>
                  <a:cubicBezTo>
                    <a:pt x="0" y="88138"/>
                    <a:pt x="88138" y="0"/>
                    <a:pt x="196723" y="0"/>
                  </a:cubicBezTo>
                  <a:cubicBezTo>
                    <a:pt x="305308" y="0"/>
                    <a:pt x="393573" y="88138"/>
                    <a:pt x="393573" y="196723"/>
                  </a:cubicBezTo>
                  <a:cubicBezTo>
                    <a:pt x="393573" y="305308"/>
                    <a:pt x="305435" y="393573"/>
                    <a:pt x="196723" y="393573"/>
                  </a:cubicBezTo>
                  <a:cubicBezTo>
                    <a:pt x="88011" y="393573"/>
                    <a:pt x="0" y="305435"/>
                    <a:pt x="0" y="1967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5297468" y="5045480"/>
            <a:ext cx="165596" cy="165596"/>
            <a:chOff x="0" y="0"/>
            <a:chExt cx="220795" cy="22079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6244936" y="3196926"/>
            <a:ext cx="165596" cy="165596"/>
            <a:chOff x="0" y="0"/>
            <a:chExt cx="220795" cy="22079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FF8BFF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3893718" y="8765090"/>
            <a:ext cx="156880" cy="156880"/>
            <a:chOff x="0" y="0"/>
            <a:chExt cx="209173" cy="20917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09296" cy="209296"/>
            </a:xfrm>
            <a:custGeom>
              <a:avLst/>
              <a:gdLst/>
              <a:ahLst/>
              <a:cxnLst/>
              <a:rect r="r" b="b" t="t" l="l"/>
              <a:pathLst>
                <a:path h="209296" w="209296">
                  <a:moveTo>
                    <a:pt x="0" y="104648"/>
                  </a:moveTo>
                  <a:cubicBezTo>
                    <a:pt x="0" y="46863"/>
                    <a:pt x="46863" y="0"/>
                    <a:pt x="104648" y="0"/>
                  </a:cubicBezTo>
                  <a:cubicBezTo>
                    <a:pt x="162433" y="0"/>
                    <a:pt x="209296" y="46863"/>
                    <a:pt x="209296" y="104648"/>
                  </a:cubicBezTo>
                  <a:cubicBezTo>
                    <a:pt x="209296" y="162433"/>
                    <a:pt x="162433" y="209296"/>
                    <a:pt x="104648" y="209296"/>
                  </a:cubicBezTo>
                  <a:cubicBezTo>
                    <a:pt x="46863" y="209296"/>
                    <a:pt x="0" y="162306"/>
                    <a:pt x="0" y="10464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0" y="-28302"/>
            <a:ext cx="2195010" cy="2195010"/>
          </a:xfrm>
          <a:custGeom>
            <a:avLst/>
            <a:gdLst/>
            <a:ahLst/>
            <a:cxnLst/>
            <a:rect r="r" b="b" t="t" l="l"/>
            <a:pathLst>
              <a:path h="2195010" w="2195010">
                <a:moveTo>
                  <a:pt x="0" y="0"/>
                </a:moveTo>
                <a:lnTo>
                  <a:pt x="2195010" y="0"/>
                </a:lnTo>
                <a:lnTo>
                  <a:pt x="2195010" y="2195010"/>
                </a:lnTo>
                <a:lnTo>
                  <a:pt x="0" y="219501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Forma  Descripción generada automáticamente"/>
          <p:cNvSpPr/>
          <p:nvPr/>
        </p:nvSpPr>
        <p:spPr>
          <a:xfrm flipH="false" flipV="false" rot="0">
            <a:off x="14960459" y="-37456"/>
            <a:ext cx="4586256" cy="2269922"/>
          </a:xfrm>
          <a:custGeom>
            <a:avLst/>
            <a:gdLst/>
            <a:ahLst/>
            <a:cxnLst/>
            <a:rect r="r" b="b" t="t" l="l"/>
            <a:pathLst>
              <a:path h="2269922" w="4586256">
                <a:moveTo>
                  <a:pt x="0" y="0"/>
                </a:moveTo>
                <a:lnTo>
                  <a:pt x="4586256" y="0"/>
                </a:lnTo>
                <a:lnTo>
                  <a:pt x="4586256" y="2269922"/>
                </a:lnTo>
                <a:lnTo>
                  <a:pt x="0" y="22699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289" t="-14628" r="-7780" b="-16148"/>
            </a:stretch>
          </a:blipFill>
        </p:spPr>
      </p:sp>
      <p:sp>
        <p:nvSpPr>
          <p:cNvPr name="Freeform 3" id="3" descr="Un dibujo de un animal  Descripción generada automáticamente con confianza baja"/>
          <p:cNvSpPr/>
          <p:nvPr/>
        </p:nvSpPr>
        <p:spPr>
          <a:xfrm flipH="false" flipV="false" rot="0">
            <a:off x="11653008" y="6078718"/>
            <a:ext cx="6637922" cy="4150568"/>
          </a:xfrm>
          <a:custGeom>
            <a:avLst/>
            <a:gdLst/>
            <a:ahLst/>
            <a:cxnLst/>
            <a:rect r="r" b="b" t="t" l="l"/>
            <a:pathLst>
              <a:path h="4150568" w="6637922">
                <a:moveTo>
                  <a:pt x="0" y="0"/>
                </a:moveTo>
                <a:lnTo>
                  <a:pt x="6637922" y="0"/>
                </a:lnTo>
                <a:lnTo>
                  <a:pt x="6637922" y="4150568"/>
                </a:lnTo>
                <a:lnTo>
                  <a:pt x="0" y="41505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89" t="-24821" r="-79507" b="-38272"/>
            </a:stretch>
          </a:blipFill>
        </p:spPr>
      </p:sp>
      <p:sp>
        <p:nvSpPr>
          <p:cNvPr name="Freeform 4" id="4" descr="Dibujo de una persona  Descripción generada automáticamente con confianza media"/>
          <p:cNvSpPr/>
          <p:nvPr/>
        </p:nvSpPr>
        <p:spPr>
          <a:xfrm flipH="false" flipV="false" rot="0">
            <a:off x="14230809" y="7086326"/>
            <a:ext cx="4058109" cy="3142960"/>
          </a:xfrm>
          <a:custGeom>
            <a:avLst/>
            <a:gdLst/>
            <a:ahLst/>
            <a:cxnLst/>
            <a:rect r="r" b="b" t="t" l="l"/>
            <a:pathLst>
              <a:path h="3142960" w="4058109">
                <a:moveTo>
                  <a:pt x="0" y="0"/>
                </a:moveTo>
                <a:lnTo>
                  <a:pt x="4058110" y="0"/>
                </a:lnTo>
                <a:lnTo>
                  <a:pt x="4058110" y="3142960"/>
                </a:lnTo>
                <a:lnTo>
                  <a:pt x="0" y="31429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08" t="-16538" r="-77675" b="-14689"/>
            </a:stretch>
          </a:blipFill>
        </p:spPr>
      </p:sp>
      <p:sp>
        <p:nvSpPr>
          <p:cNvPr name="Freeform 5" id="5" descr="Icono  Descripción generada automáticamente"/>
          <p:cNvSpPr/>
          <p:nvPr/>
        </p:nvSpPr>
        <p:spPr>
          <a:xfrm flipH="false" flipV="false" rot="0">
            <a:off x="16218255" y="8841253"/>
            <a:ext cx="2070664" cy="1445747"/>
          </a:xfrm>
          <a:custGeom>
            <a:avLst/>
            <a:gdLst/>
            <a:ahLst/>
            <a:cxnLst/>
            <a:rect r="r" b="b" t="t" l="l"/>
            <a:pathLst>
              <a:path h="1445747" w="2070664">
                <a:moveTo>
                  <a:pt x="0" y="0"/>
                </a:moveTo>
                <a:lnTo>
                  <a:pt x="2070664" y="0"/>
                </a:lnTo>
                <a:lnTo>
                  <a:pt x="2070664" y="1445747"/>
                </a:lnTo>
                <a:lnTo>
                  <a:pt x="0" y="14457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696" t="-161424" r="-334912" b="-95157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477332" y="9002310"/>
            <a:ext cx="157544" cy="157544"/>
            <a:chOff x="0" y="0"/>
            <a:chExt cx="210059" cy="21005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0058" cy="210058"/>
            </a:xfrm>
            <a:custGeom>
              <a:avLst/>
              <a:gdLst/>
              <a:ahLst/>
              <a:cxnLst/>
              <a:rect r="r" b="b" t="t" l="l"/>
              <a:pathLst>
                <a:path h="210058" w="210058">
                  <a:moveTo>
                    <a:pt x="0" y="105029"/>
                  </a:moveTo>
                  <a:cubicBezTo>
                    <a:pt x="0" y="46990"/>
                    <a:pt x="46990" y="0"/>
                    <a:pt x="105029" y="0"/>
                  </a:cubicBezTo>
                  <a:cubicBezTo>
                    <a:pt x="163068" y="0"/>
                    <a:pt x="210058" y="46990"/>
                    <a:pt x="210058" y="105029"/>
                  </a:cubicBezTo>
                  <a:cubicBezTo>
                    <a:pt x="210058" y="163068"/>
                    <a:pt x="163068" y="210058"/>
                    <a:pt x="105029" y="210058"/>
                  </a:cubicBezTo>
                  <a:cubicBezTo>
                    <a:pt x="46990" y="210058"/>
                    <a:pt x="0" y="163068"/>
                    <a:pt x="0" y="10502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0" y="0"/>
            <a:ext cx="2195010" cy="2195010"/>
          </a:xfrm>
          <a:custGeom>
            <a:avLst/>
            <a:gdLst/>
            <a:ahLst/>
            <a:cxnLst/>
            <a:rect r="r" b="b" t="t" l="l"/>
            <a:pathLst>
              <a:path h="2195010" w="2195010">
                <a:moveTo>
                  <a:pt x="0" y="0"/>
                </a:moveTo>
                <a:lnTo>
                  <a:pt x="2195010" y="0"/>
                </a:lnTo>
                <a:lnTo>
                  <a:pt x="2195010" y="2195010"/>
                </a:lnTo>
                <a:lnTo>
                  <a:pt x="0" y="21950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aphicFrame>
        <p:nvGraphicFramePr>
          <p:cNvPr name="Object 9" id="9"/>
          <p:cNvGraphicFramePr/>
          <p:nvPr/>
        </p:nvGraphicFramePr>
        <p:xfrm>
          <a:off x="1318066" y="1915710"/>
          <a:ext cx="19897725" cy="6705600"/>
        </p:xfrm>
        <a:graphic>
          <a:graphicData uri="http://schemas.openxmlformats.org/presentationml/2006/ole">
            <p:oleObj imgW="23876000" imgH="10680700" r:id="rId9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10" id="10"/>
          <p:cNvSpPr txBox="true"/>
          <p:nvPr/>
        </p:nvSpPr>
        <p:spPr>
          <a:xfrm rot="0">
            <a:off x="5392404" y="446730"/>
            <a:ext cx="7919775" cy="1033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65"/>
              </a:lnSpc>
            </a:pPr>
            <a:r>
              <a:rPr lang="en-US" sz="7985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Evidencias</a:t>
            </a:r>
          </a:p>
        </p:txBody>
      </p:sp>
      <p:sp>
        <p:nvSpPr>
          <p:cNvPr name="TextBox 11" id="11"/>
          <p:cNvSpPr txBox="true"/>
          <p:nvPr/>
        </p:nvSpPr>
        <p:spPr>
          <a:xfrm rot="-5400000">
            <a:off x="-793236" y="4975024"/>
            <a:ext cx="3577198" cy="645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6"/>
              </a:lnSpc>
              <a:spcBef>
                <a:spcPct val="0"/>
              </a:spcBef>
            </a:pPr>
            <a:r>
              <a:rPr lang="en-US" sz="384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Impediment log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20335" y="3974330"/>
            <a:ext cx="11847331" cy="232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80"/>
              </a:lnSpc>
            </a:pPr>
            <a:r>
              <a:rPr lang="en-US" sz="180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Sprints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125375" y="1132326"/>
            <a:ext cx="6037350" cy="2478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08"/>
              </a:lnSpc>
            </a:pPr>
            <a:r>
              <a:rPr lang="en-US" sz="176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10</a:t>
            </a:r>
          </a:p>
        </p:txBody>
      </p:sp>
      <p:sp>
        <p:nvSpPr>
          <p:cNvPr name="Freeform 4" id="4" descr="Forma  Descripción generada automáticamente"/>
          <p:cNvSpPr/>
          <p:nvPr/>
        </p:nvSpPr>
        <p:spPr>
          <a:xfrm flipH="false" flipV="false" rot="0">
            <a:off x="15841906" y="5434644"/>
            <a:ext cx="2446090" cy="2269922"/>
          </a:xfrm>
          <a:custGeom>
            <a:avLst/>
            <a:gdLst/>
            <a:ahLst/>
            <a:cxnLst/>
            <a:rect r="r" b="b" t="t" l="l"/>
            <a:pathLst>
              <a:path h="2269922" w="2446090">
                <a:moveTo>
                  <a:pt x="0" y="0"/>
                </a:moveTo>
                <a:lnTo>
                  <a:pt x="2446090" y="0"/>
                </a:lnTo>
                <a:lnTo>
                  <a:pt x="2446090" y="2269922"/>
                </a:lnTo>
                <a:lnTo>
                  <a:pt x="0" y="22699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668" t="-14629" r="-102086" b="-16151"/>
            </a:stretch>
          </a:blipFill>
        </p:spPr>
      </p:sp>
      <p:sp>
        <p:nvSpPr>
          <p:cNvPr name="Freeform 5" id="5" descr="Patrón de fondo  Descripción generada automáticamente con confianza baja"/>
          <p:cNvSpPr/>
          <p:nvPr/>
        </p:nvSpPr>
        <p:spPr>
          <a:xfrm flipH="true" flipV="false" rot="-10800000">
            <a:off x="0" y="-28298"/>
            <a:ext cx="6224304" cy="3295798"/>
          </a:xfrm>
          <a:custGeom>
            <a:avLst/>
            <a:gdLst/>
            <a:ahLst/>
            <a:cxnLst/>
            <a:rect r="r" b="b" t="t" l="l"/>
            <a:pathLst>
              <a:path h="3295798" w="6224304">
                <a:moveTo>
                  <a:pt x="6224304" y="0"/>
                </a:moveTo>
                <a:lnTo>
                  <a:pt x="0" y="0"/>
                </a:lnTo>
                <a:lnTo>
                  <a:pt x="0" y="3295798"/>
                </a:lnTo>
                <a:lnTo>
                  <a:pt x="6224304" y="3295798"/>
                </a:lnTo>
                <a:lnTo>
                  <a:pt x="6224304" y="0"/>
                </a:lnTo>
                <a:close/>
              </a:path>
            </a:pathLst>
          </a:custGeom>
          <a:blipFill>
            <a:blip r:embed="rId4"/>
            <a:stretch>
              <a:fillRect l="-42608" t="-26050" r="-4038" b="-29734"/>
            </a:stretch>
          </a:blipFill>
        </p:spPr>
      </p:sp>
      <p:sp>
        <p:nvSpPr>
          <p:cNvPr name="Freeform 6" id="6" descr="Icono  Descripción generada automáticamente"/>
          <p:cNvSpPr/>
          <p:nvPr/>
        </p:nvSpPr>
        <p:spPr>
          <a:xfrm flipH="true" flipV="false" rot="-10800000">
            <a:off x="0" y="-28302"/>
            <a:ext cx="3353252" cy="1610702"/>
          </a:xfrm>
          <a:custGeom>
            <a:avLst/>
            <a:gdLst/>
            <a:ahLst/>
            <a:cxnLst/>
            <a:rect r="r" b="b" t="t" l="l"/>
            <a:pathLst>
              <a:path h="1610702" w="3353252">
                <a:moveTo>
                  <a:pt x="3353252" y="0"/>
                </a:moveTo>
                <a:lnTo>
                  <a:pt x="0" y="0"/>
                </a:lnTo>
                <a:lnTo>
                  <a:pt x="0" y="1610702"/>
                </a:lnTo>
                <a:lnTo>
                  <a:pt x="3353252" y="1610702"/>
                </a:lnTo>
                <a:lnTo>
                  <a:pt x="3353252" y="0"/>
                </a:lnTo>
                <a:close/>
              </a:path>
            </a:pathLst>
          </a:custGeom>
          <a:blipFill>
            <a:blip r:embed="rId5"/>
            <a:stretch>
              <a:fillRect l="-118027" t="-62778" r="-4729" b="-98080"/>
            </a:stretch>
          </a:blipFill>
        </p:spPr>
      </p:sp>
      <p:sp>
        <p:nvSpPr>
          <p:cNvPr name="Freeform 7" id="7" descr="Un dibujo de un animal  Descripción generada automáticamente con confianza baja"/>
          <p:cNvSpPr/>
          <p:nvPr/>
        </p:nvSpPr>
        <p:spPr>
          <a:xfrm flipH="false" flipV="false" rot="0">
            <a:off x="11961150" y="6648600"/>
            <a:ext cx="6326852" cy="3638402"/>
          </a:xfrm>
          <a:custGeom>
            <a:avLst/>
            <a:gdLst/>
            <a:ahLst/>
            <a:cxnLst/>
            <a:rect r="r" b="b" t="t" l="l"/>
            <a:pathLst>
              <a:path h="3638402" w="6326852">
                <a:moveTo>
                  <a:pt x="0" y="0"/>
                </a:moveTo>
                <a:lnTo>
                  <a:pt x="6326852" y="0"/>
                </a:lnTo>
                <a:lnTo>
                  <a:pt x="6326852" y="3638402"/>
                </a:lnTo>
                <a:lnTo>
                  <a:pt x="0" y="36384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88" t="-108143" r="-173690" b="-62486"/>
            </a:stretch>
          </a:blipFill>
        </p:spPr>
      </p:sp>
      <p:sp>
        <p:nvSpPr>
          <p:cNvPr name="Freeform 8" id="8" descr="Dibujo de una persona  Descripción generada automáticamente con confianza media"/>
          <p:cNvSpPr/>
          <p:nvPr/>
        </p:nvSpPr>
        <p:spPr>
          <a:xfrm flipH="false" flipV="false" rot="0">
            <a:off x="13505000" y="6569600"/>
            <a:ext cx="4782998" cy="3717398"/>
          </a:xfrm>
          <a:custGeom>
            <a:avLst/>
            <a:gdLst/>
            <a:ahLst/>
            <a:cxnLst/>
            <a:rect r="r" b="b" t="t" l="l"/>
            <a:pathLst>
              <a:path h="3717398" w="4782998">
                <a:moveTo>
                  <a:pt x="0" y="0"/>
                </a:moveTo>
                <a:lnTo>
                  <a:pt x="4782998" y="0"/>
                </a:lnTo>
                <a:lnTo>
                  <a:pt x="4782998" y="3717398"/>
                </a:lnTo>
                <a:lnTo>
                  <a:pt x="0" y="37173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848" r="-122995" b="-55542"/>
            </a:stretch>
          </a:blipFill>
        </p:spPr>
      </p:sp>
      <p:sp>
        <p:nvSpPr>
          <p:cNvPr name="Freeform 9" id="9" descr="Imagen que contiene Gráfico circular  Descripción generada automáticamente"/>
          <p:cNvSpPr/>
          <p:nvPr/>
        </p:nvSpPr>
        <p:spPr>
          <a:xfrm flipH="false" flipV="false" rot="-3630958">
            <a:off x="-1578066" y="7377620"/>
            <a:ext cx="4955934" cy="2205222"/>
          </a:xfrm>
          <a:custGeom>
            <a:avLst/>
            <a:gdLst/>
            <a:ahLst/>
            <a:cxnLst/>
            <a:rect r="r" b="b" t="t" l="l"/>
            <a:pathLst>
              <a:path h="2205222" w="4955934">
                <a:moveTo>
                  <a:pt x="0" y="0"/>
                </a:moveTo>
                <a:lnTo>
                  <a:pt x="4955934" y="0"/>
                </a:lnTo>
                <a:lnTo>
                  <a:pt x="4955934" y="2205222"/>
                </a:lnTo>
                <a:lnTo>
                  <a:pt x="0" y="22052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890" t="-20418" r="-4402" b="-22798"/>
            </a:stretch>
          </a:blipFill>
        </p:spPr>
      </p:sp>
      <p:sp>
        <p:nvSpPr>
          <p:cNvPr name="Freeform 10" id="10" descr="Círculo  Descripción generada automáticamente"/>
          <p:cNvSpPr/>
          <p:nvPr/>
        </p:nvSpPr>
        <p:spPr>
          <a:xfrm flipH="false" flipV="false" rot="0">
            <a:off x="682976" y="2153502"/>
            <a:ext cx="1603094" cy="1598486"/>
          </a:xfrm>
          <a:custGeom>
            <a:avLst/>
            <a:gdLst/>
            <a:ahLst/>
            <a:cxnLst/>
            <a:rect r="r" b="b" t="t" l="l"/>
            <a:pathLst>
              <a:path h="1598486" w="1603094">
                <a:moveTo>
                  <a:pt x="0" y="0"/>
                </a:moveTo>
                <a:lnTo>
                  <a:pt x="1603094" y="0"/>
                </a:lnTo>
                <a:lnTo>
                  <a:pt x="1603094" y="1598486"/>
                </a:lnTo>
                <a:lnTo>
                  <a:pt x="0" y="15984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3858" t="-7549" r="-50918" b="-7969"/>
            </a:stretch>
          </a:blipFill>
        </p:spPr>
      </p:sp>
      <p:sp>
        <p:nvSpPr>
          <p:cNvPr name="Freeform 11" id="11" descr="Imagen que contiene Forma  Descripción generada automáticamente"/>
          <p:cNvSpPr/>
          <p:nvPr/>
        </p:nvSpPr>
        <p:spPr>
          <a:xfrm flipH="false" flipV="false" rot="0">
            <a:off x="14765150" y="-2100"/>
            <a:ext cx="3522854" cy="2269900"/>
          </a:xfrm>
          <a:custGeom>
            <a:avLst/>
            <a:gdLst/>
            <a:ahLst/>
            <a:cxnLst/>
            <a:rect r="r" b="b" t="t" l="l"/>
            <a:pathLst>
              <a:path h="2269900" w="3522854">
                <a:moveTo>
                  <a:pt x="0" y="0"/>
                </a:moveTo>
                <a:lnTo>
                  <a:pt x="3522854" y="0"/>
                </a:lnTo>
                <a:lnTo>
                  <a:pt x="3522854" y="2269900"/>
                </a:lnTo>
                <a:lnTo>
                  <a:pt x="0" y="22699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69616" t="-111785" r="-90147" b="-14987"/>
            </a:stretch>
          </a:blipFill>
        </p:spPr>
      </p:sp>
      <p:sp>
        <p:nvSpPr>
          <p:cNvPr name="Freeform 12" id="12" descr="Icono  Descripción generada automáticamente"/>
          <p:cNvSpPr/>
          <p:nvPr/>
        </p:nvSpPr>
        <p:spPr>
          <a:xfrm flipH="false" flipV="false" rot="-960812">
            <a:off x="-708216" y="8764406"/>
            <a:ext cx="3910576" cy="1732652"/>
          </a:xfrm>
          <a:custGeom>
            <a:avLst/>
            <a:gdLst/>
            <a:ahLst/>
            <a:cxnLst/>
            <a:rect r="r" b="b" t="t" l="l"/>
            <a:pathLst>
              <a:path h="1732652" w="3910576">
                <a:moveTo>
                  <a:pt x="0" y="0"/>
                </a:moveTo>
                <a:lnTo>
                  <a:pt x="3910576" y="0"/>
                </a:lnTo>
                <a:lnTo>
                  <a:pt x="3910576" y="1732652"/>
                </a:lnTo>
                <a:lnTo>
                  <a:pt x="0" y="173265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039" t="-19459" r="-6273" b="-19319"/>
            </a:stretch>
          </a:blipFill>
        </p:spPr>
      </p:sp>
      <p:sp>
        <p:nvSpPr>
          <p:cNvPr name="Freeform 13" id="13" descr="Imagen que contiene luz, lámpara  Descripción generada automáticamente"/>
          <p:cNvSpPr/>
          <p:nvPr/>
        </p:nvSpPr>
        <p:spPr>
          <a:xfrm flipH="false" flipV="false" rot="0">
            <a:off x="1961128" y="7229588"/>
            <a:ext cx="943008" cy="903252"/>
          </a:xfrm>
          <a:custGeom>
            <a:avLst/>
            <a:gdLst/>
            <a:ahLst/>
            <a:cxnLst/>
            <a:rect r="r" b="b" t="t" l="l"/>
            <a:pathLst>
              <a:path h="903252" w="943008">
                <a:moveTo>
                  <a:pt x="0" y="0"/>
                </a:moveTo>
                <a:lnTo>
                  <a:pt x="943008" y="0"/>
                </a:lnTo>
                <a:lnTo>
                  <a:pt x="943008" y="903252"/>
                </a:lnTo>
                <a:lnTo>
                  <a:pt x="0" y="9032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47959" t="-6980" r="-45027" b="-6352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59136" y="4733576"/>
            <a:ext cx="165596" cy="165596"/>
            <a:chOff x="0" y="0"/>
            <a:chExt cx="220795" cy="22079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2866512" y="4750260"/>
            <a:ext cx="156880" cy="156880"/>
            <a:chOff x="0" y="0"/>
            <a:chExt cx="209173" cy="20917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9296" cy="209296"/>
            </a:xfrm>
            <a:custGeom>
              <a:avLst/>
              <a:gdLst/>
              <a:ahLst/>
              <a:cxnLst/>
              <a:rect r="r" b="b" t="t" l="l"/>
              <a:pathLst>
                <a:path h="209296" w="209296">
                  <a:moveTo>
                    <a:pt x="0" y="104648"/>
                  </a:moveTo>
                  <a:cubicBezTo>
                    <a:pt x="0" y="46863"/>
                    <a:pt x="46863" y="0"/>
                    <a:pt x="104648" y="0"/>
                  </a:cubicBezTo>
                  <a:cubicBezTo>
                    <a:pt x="162433" y="0"/>
                    <a:pt x="209296" y="46863"/>
                    <a:pt x="209296" y="104648"/>
                  </a:cubicBezTo>
                  <a:cubicBezTo>
                    <a:pt x="209296" y="162433"/>
                    <a:pt x="162433" y="209296"/>
                    <a:pt x="104648" y="209296"/>
                  </a:cubicBezTo>
                  <a:cubicBezTo>
                    <a:pt x="46863" y="209296"/>
                    <a:pt x="0" y="162306"/>
                    <a:pt x="0" y="104648"/>
                  </a:cubicBezTo>
                  <a:close/>
                </a:path>
              </a:pathLst>
            </a:custGeom>
            <a:solidFill>
              <a:srgbClr val="F3BB30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3177334" y="2650410"/>
            <a:ext cx="295168" cy="295168"/>
            <a:chOff x="0" y="0"/>
            <a:chExt cx="393557" cy="39355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93573" cy="393573"/>
            </a:xfrm>
            <a:custGeom>
              <a:avLst/>
              <a:gdLst/>
              <a:ahLst/>
              <a:cxnLst/>
              <a:rect r="r" b="b" t="t" l="l"/>
              <a:pathLst>
                <a:path h="393573" w="393573">
                  <a:moveTo>
                    <a:pt x="0" y="196723"/>
                  </a:moveTo>
                  <a:cubicBezTo>
                    <a:pt x="0" y="88138"/>
                    <a:pt x="88138" y="0"/>
                    <a:pt x="196723" y="0"/>
                  </a:cubicBezTo>
                  <a:cubicBezTo>
                    <a:pt x="305308" y="0"/>
                    <a:pt x="393573" y="88138"/>
                    <a:pt x="393573" y="196723"/>
                  </a:cubicBezTo>
                  <a:cubicBezTo>
                    <a:pt x="393573" y="305308"/>
                    <a:pt x="305435" y="393573"/>
                    <a:pt x="196723" y="393573"/>
                  </a:cubicBezTo>
                  <a:cubicBezTo>
                    <a:pt x="88011" y="393573"/>
                    <a:pt x="0" y="305435"/>
                    <a:pt x="0" y="196723"/>
                  </a:cubicBezTo>
                  <a:close/>
                </a:path>
              </a:pathLst>
            </a:custGeom>
            <a:solidFill>
              <a:srgbClr val="F3BB30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3450468" y="5279860"/>
            <a:ext cx="165596" cy="165596"/>
            <a:chOff x="0" y="0"/>
            <a:chExt cx="220795" cy="22079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998DD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4037612" y="3476790"/>
            <a:ext cx="156880" cy="156880"/>
            <a:chOff x="0" y="0"/>
            <a:chExt cx="209173" cy="20917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09296" cy="209296"/>
            </a:xfrm>
            <a:custGeom>
              <a:avLst/>
              <a:gdLst/>
              <a:ahLst/>
              <a:cxnLst/>
              <a:rect r="r" b="b" t="t" l="l"/>
              <a:pathLst>
                <a:path h="209296" w="209296">
                  <a:moveTo>
                    <a:pt x="0" y="104648"/>
                  </a:moveTo>
                  <a:cubicBezTo>
                    <a:pt x="0" y="46863"/>
                    <a:pt x="46863" y="0"/>
                    <a:pt x="104648" y="0"/>
                  </a:cubicBezTo>
                  <a:cubicBezTo>
                    <a:pt x="162433" y="0"/>
                    <a:pt x="209296" y="46863"/>
                    <a:pt x="209296" y="104648"/>
                  </a:cubicBezTo>
                  <a:cubicBezTo>
                    <a:pt x="209296" y="162433"/>
                    <a:pt x="162433" y="209296"/>
                    <a:pt x="104648" y="209296"/>
                  </a:cubicBezTo>
                  <a:cubicBezTo>
                    <a:pt x="46863" y="209296"/>
                    <a:pt x="0" y="162306"/>
                    <a:pt x="0" y="10464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5002300" y="7671292"/>
            <a:ext cx="295168" cy="295168"/>
            <a:chOff x="0" y="0"/>
            <a:chExt cx="393557" cy="39355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93573" cy="393573"/>
            </a:xfrm>
            <a:custGeom>
              <a:avLst/>
              <a:gdLst/>
              <a:ahLst/>
              <a:cxnLst/>
              <a:rect r="r" b="b" t="t" l="l"/>
              <a:pathLst>
                <a:path h="393573" w="393573">
                  <a:moveTo>
                    <a:pt x="0" y="196723"/>
                  </a:moveTo>
                  <a:cubicBezTo>
                    <a:pt x="0" y="88138"/>
                    <a:pt x="88138" y="0"/>
                    <a:pt x="196723" y="0"/>
                  </a:cubicBezTo>
                  <a:cubicBezTo>
                    <a:pt x="305308" y="0"/>
                    <a:pt x="393573" y="88138"/>
                    <a:pt x="393573" y="196723"/>
                  </a:cubicBezTo>
                  <a:cubicBezTo>
                    <a:pt x="393573" y="305308"/>
                    <a:pt x="305435" y="393573"/>
                    <a:pt x="196723" y="393573"/>
                  </a:cubicBezTo>
                  <a:cubicBezTo>
                    <a:pt x="88011" y="393573"/>
                    <a:pt x="0" y="305435"/>
                    <a:pt x="0" y="1967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5297468" y="5045480"/>
            <a:ext cx="165596" cy="165596"/>
            <a:chOff x="0" y="0"/>
            <a:chExt cx="220795" cy="22079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6244936" y="3196926"/>
            <a:ext cx="165596" cy="165596"/>
            <a:chOff x="0" y="0"/>
            <a:chExt cx="220795" cy="22079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FF8BFF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3893718" y="8765090"/>
            <a:ext cx="156880" cy="156880"/>
            <a:chOff x="0" y="0"/>
            <a:chExt cx="209173" cy="20917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09296" cy="209296"/>
            </a:xfrm>
            <a:custGeom>
              <a:avLst/>
              <a:gdLst/>
              <a:ahLst/>
              <a:cxnLst/>
              <a:rect r="r" b="b" t="t" l="l"/>
              <a:pathLst>
                <a:path h="209296" w="209296">
                  <a:moveTo>
                    <a:pt x="0" y="104648"/>
                  </a:moveTo>
                  <a:cubicBezTo>
                    <a:pt x="0" y="46863"/>
                    <a:pt x="46863" y="0"/>
                    <a:pt x="104648" y="0"/>
                  </a:cubicBezTo>
                  <a:cubicBezTo>
                    <a:pt x="162433" y="0"/>
                    <a:pt x="209296" y="46863"/>
                    <a:pt x="209296" y="104648"/>
                  </a:cubicBezTo>
                  <a:cubicBezTo>
                    <a:pt x="209296" y="162433"/>
                    <a:pt x="162433" y="209296"/>
                    <a:pt x="104648" y="209296"/>
                  </a:cubicBezTo>
                  <a:cubicBezTo>
                    <a:pt x="46863" y="209296"/>
                    <a:pt x="0" y="162306"/>
                    <a:pt x="0" y="10464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16092988" y="0"/>
            <a:ext cx="2195010" cy="2195010"/>
          </a:xfrm>
          <a:custGeom>
            <a:avLst/>
            <a:gdLst/>
            <a:ahLst/>
            <a:cxnLst/>
            <a:rect r="r" b="b" t="t" l="l"/>
            <a:pathLst>
              <a:path h="2195010" w="2195010">
                <a:moveTo>
                  <a:pt x="0" y="0"/>
                </a:moveTo>
                <a:lnTo>
                  <a:pt x="2195010" y="0"/>
                </a:lnTo>
                <a:lnTo>
                  <a:pt x="2195010" y="2195010"/>
                </a:lnTo>
                <a:lnTo>
                  <a:pt x="0" y="219501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atrón de fondo  Descripción generada automáticamente con confianza baja"/>
          <p:cNvSpPr/>
          <p:nvPr/>
        </p:nvSpPr>
        <p:spPr>
          <a:xfrm flipH="true" flipV="false" rot="-10800000">
            <a:off x="-14150" y="-14148"/>
            <a:ext cx="3799046" cy="4031948"/>
          </a:xfrm>
          <a:custGeom>
            <a:avLst/>
            <a:gdLst/>
            <a:ahLst/>
            <a:cxnLst/>
            <a:rect r="r" b="b" t="t" l="l"/>
            <a:pathLst>
              <a:path h="4031948" w="3799046">
                <a:moveTo>
                  <a:pt x="3799046" y="0"/>
                </a:moveTo>
                <a:lnTo>
                  <a:pt x="0" y="0"/>
                </a:lnTo>
                <a:lnTo>
                  <a:pt x="0" y="4031948"/>
                </a:lnTo>
                <a:lnTo>
                  <a:pt x="3799046" y="4031948"/>
                </a:lnTo>
                <a:lnTo>
                  <a:pt x="3799046" y="0"/>
                </a:lnTo>
                <a:close/>
              </a:path>
            </a:pathLst>
          </a:custGeom>
          <a:blipFill>
            <a:blip r:embed="rId3"/>
            <a:stretch>
              <a:fillRect l="-262490" t="-33038" r="-10270" b="-6452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2033" y="1213294"/>
            <a:ext cx="16143934" cy="4032492"/>
          </a:xfrm>
          <a:custGeom>
            <a:avLst/>
            <a:gdLst/>
            <a:ahLst/>
            <a:cxnLst/>
            <a:rect r="r" b="b" t="t" l="l"/>
            <a:pathLst>
              <a:path h="4032492" w="16143934">
                <a:moveTo>
                  <a:pt x="0" y="0"/>
                </a:moveTo>
                <a:lnTo>
                  <a:pt x="16143934" y="0"/>
                </a:lnTo>
                <a:lnTo>
                  <a:pt x="16143934" y="4032492"/>
                </a:lnTo>
                <a:lnTo>
                  <a:pt x="0" y="4032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541801" y="2770606"/>
          <a:ext cx="14428989" cy="3371850"/>
        </p:xfrm>
        <a:graphic>
          <a:graphicData uri="http://schemas.openxmlformats.org/drawingml/2006/table">
            <a:tbl>
              <a:tblPr/>
              <a:tblGrid>
                <a:gridCol w="1660112"/>
                <a:gridCol w="1276888"/>
                <a:gridCol w="1276888"/>
                <a:gridCol w="1276888"/>
                <a:gridCol w="1276888"/>
                <a:gridCol w="1276888"/>
                <a:gridCol w="1276888"/>
                <a:gridCol w="1276888"/>
                <a:gridCol w="1276888"/>
                <a:gridCol w="1276888"/>
                <a:gridCol w="1276888"/>
              </a:tblGrid>
              <a:tr h="107937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20"/>
                        </a:lnSpc>
                        <a:defRPr/>
                      </a:pPr>
                      <a:r>
                        <a:rPr lang="en-US" sz="4600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s1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20"/>
                        </a:lnSpc>
                        <a:defRPr/>
                      </a:pPr>
                      <a:r>
                        <a:rPr lang="en-US" sz="4600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s2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20"/>
                        </a:lnSpc>
                        <a:defRPr/>
                      </a:pPr>
                      <a:r>
                        <a:rPr lang="en-US" sz="4600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s3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20"/>
                        </a:lnSpc>
                        <a:defRPr/>
                      </a:pPr>
                      <a:r>
                        <a:rPr lang="en-US" sz="4600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s4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63298F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19"/>
                        </a:lnSpc>
                        <a:defRPr/>
                      </a:pPr>
                      <a:r>
                        <a:rPr lang="en-US" sz="4599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s5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47625">
                      <a:solidFill>
                        <a:srgbClr val="63298F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19"/>
                        </a:lnSpc>
                        <a:defRPr/>
                      </a:pPr>
                      <a:r>
                        <a:rPr lang="en-US" sz="4599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s6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19"/>
                        </a:lnSpc>
                        <a:defRPr/>
                      </a:pPr>
                      <a:r>
                        <a:rPr lang="en-US" sz="4599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s7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19"/>
                        </a:lnSpc>
                        <a:defRPr/>
                      </a:pPr>
                      <a:r>
                        <a:rPr lang="en-US" sz="4599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s8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19"/>
                        </a:lnSpc>
                        <a:defRPr/>
                      </a:pPr>
                      <a:r>
                        <a:rPr lang="en-US" sz="4599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s9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19"/>
                        </a:lnSpc>
                        <a:defRPr/>
                      </a:pPr>
                      <a:r>
                        <a:rPr lang="en-US" sz="4599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S10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415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36174D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sprint 0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63298F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47625">
                      <a:solidFill>
                        <a:srgbClr val="63298F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415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36174D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sprint 1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63298F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47625">
                      <a:solidFill>
                        <a:srgbClr val="63298F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415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36174D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sprint 2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63298F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47625">
                      <a:solidFill>
                        <a:srgbClr val="63298F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5" id="5" descr="Un dibujo de un animal  Descripción generada automáticamente con confianza baja"/>
          <p:cNvSpPr/>
          <p:nvPr/>
        </p:nvSpPr>
        <p:spPr>
          <a:xfrm flipH="false" flipV="false" rot="0">
            <a:off x="12120600" y="6924950"/>
            <a:ext cx="6180096" cy="3362050"/>
          </a:xfrm>
          <a:custGeom>
            <a:avLst/>
            <a:gdLst/>
            <a:ahLst/>
            <a:cxnLst/>
            <a:rect r="r" b="b" t="t" l="l"/>
            <a:pathLst>
              <a:path h="3362050" w="6180096">
                <a:moveTo>
                  <a:pt x="0" y="0"/>
                </a:moveTo>
                <a:lnTo>
                  <a:pt x="6180096" y="0"/>
                </a:lnTo>
                <a:lnTo>
                  <a:pt x="6180096" y="3362050"/>
                </a:lnTo>
                <a:lnTo>
                  <a:pt x="0" y="33620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059" t="-121121" r="-180202" b="-71767"/>
            </a:stretch>
          </a:blipFill>
        </p:spPr>
      </p:sp>
      <p:sp>
        <p:nvSpPr>
          <p:cNvPr name="Freeform 6" id="6" descr="Icono  Descripción generada automáticamente"/>
          <p:cNvSpPr/>
          <p:nvPr/>
        </p:nvSpPr>
        <p:spPr>
          <a:xfrm flipH="false" flipV="false" rot="0">
            <a:off x="16347650" y="7175150"/>
            <a:ext cx="1940352" cy="3111852"/>
          </a:xfrm>
          <a:custGeom>
            <a:avLst/>
            <a:gdLst/>
            <a:ahLst/>
            <a:cxnLst/>
            <a:rect r="r" b="b" t="t" l="l"/>
            <a:pathLst>
              <a:path h="3111852" w="1940352">
                <a:moveTo>
                  <a:pt x="0" y="0"/>
                </a:moveTo>
                <a:lnTo>
                  <a:pt x="1940352" y="0"/>
                </a:lnTo>
                <a:lnTo>
                  <a:pt x="1940352" y="3111852"/>
                </a:lnTo>
                <a:lnTo>
                  <a:pt x="0" y="31118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335" t="-52768" r="-483664" b="-55571"/>
            </a:stretch>
          </a:blipFill>
        </p:spPr>
      </p:sp>
      <p:sp>
        <p:nvSpPr>
          <p:cNvPr name="Freeform 7" id="7" descr="Forma  Descripción generada automáticamente"/>
          <p:cNvSpPr/>
          <p:nvPr/>
        </p:nvSpPr>
        <p:spPr>
          <a:xfrm flipH="true" flipV="false" rot="0">
            <a:off x="17051148" y="943450"/>
            <a:ext cx="1249546" cy="1089450"/>
          </a:xfrm>
          <a:custGeom>
            <a:avLst/>
            <a:gdLst/>
            <a:ahLst/>
            <a:cxnLst/>
            <a:rect r="r" b="b" t="t" l="l"/>
            <a:pathLst>
              <a:path h="1089450" w="1249546">
                <a:moveTo>
                  <a:pt x="1249546" y="0"/>
                </a:moveTo>
                <a:lnTo>
                  <a:pt x="0" y="0"/>
                </a:lnTo>
                <a:lnTo>
                  <a:pt x="0" y="1089450"/>
                </a:lnTo>
                <a:lnTo>
                  <a:pt x="1249546" y="1089450"/>
                </a:lnTo>
                <a:lnTo>
                  <a:pt x="1249546" y="0"/>
                </a:lnTo>
                <a:close/>
              </a:path>
            </a:pathLst>
          </a:custGeom>
          <a:blipFill>
            <a:blip r:embed="rId8"/>
            <a:stretch>
              <a:fillRect l="-88531" t="-14628" r="-14173" b="-16148"/>
            </a:stretch>
          </a:blipFill>
        </p:spPr>
      </p:sp>
      <p:sp>
        <p:nvSpPr>
          <p:cNvPr name="Freeform 8" id="8" descr="Forma  Descripción generada automáticamente"/>
          <p:cNvSpPr/>
          <p:nvPr/>
        </p:nvSpPr>
        <p:spPr>
          <a:xfrm flipH="true" flipV="false" rot="0">
            <a:off x="6" y="7411700"/>
            <a:ext cx="1499548" cy="2269950"/>
          </a:xfrm>
          <a:custGeom>
            <a:avLst/>
            <a:gdLst/>
            <a:ahLst/>
            <a:cxnLst/>
            <a:rect r="r" b="b" t="t" l="l"/>
            <a:pathLst>
              <a:path h="2269950" w="1499548">
                <a:moveTo>
                  <a:pt x="1499548" y="0"/>
                </a:moveTo>
                <a:lnTo>
                  <a:pt x="0" y="0"/>
                </a:lnTo>
                <a:lnTo>
                  <a:pt x="0" y="2269950"/>
                </a:lnTo>
                <a:lnTo>
                  <a:pt x="1499548" y="2269950"/>
                </a:lnTo>
                <a:lnTo>
                  <a:pt x="1499548" y="0"/>
                </a:lnTo>
                <a:close/>
              </a:path>
            </a:pathLst>
          </a:custGeom>
          <a:blipFill>
            <a:blip r:embed="rId8"/>
            <a:stretch>
              <a:fillRect l="-22288" t="-14628" r="-229650" b="-16149"/>
            </a:stretch>
          </a:blipFill>
        </p:spPr>
      </p:sp>
      <p:sp>
        <p:nvSpPr>
          <p:cNvPr name="Freeform 9" id="9" descr="Icono  Descripción generada automáticamente"/>
          <p:cNvSpPr/>
          <p:nvPr/>
        </p:nvSpPr>
        <p:spPr>
          <a:xfrm flipH="true" flipV="false" rot="-10800000">
            <a:off x="-14150" y="-14148"/>
            <a:ext cx="2032550" cy="1618348"/>
          </a:xfrm>
          <a:custGeom>
            <a:avLst/>
            <a:gdLst/>
            <a:ahLst/>
            <a:cxnLst/>
            <a:rect r="r" b="b" t="t" l="l"/>
            <a:pathLst>
              <a:path h="1618348" w="2032550">
                <a:moveTo>
                  <a:pt x="2032550" y="0"/>
                </a:moveTo>
                <a:lnTo>
                  <a:pt x="0" y="0"/>
                </a:lnTo>
                <a:lnTo>
                  <a:pt x="0" y="1618348"/>
                </a:lnTo>
                <a:lnTo>
                  <a:pt x="2032550" y="1618348"/>
                </a:lnTo>
                <a:lnTo>
                  <a:pt x="2032550" y="0"/>
                </a:lnTo>
                <a:close/>
              </a:path>
            </a:pathLst>
          </a:custGeom>
          <a:blipFill>
            <a:blip r:embed="rId9"/>
            <a:stretch>
              <a:fillRect l="-259707" t="-62478" r="-7791" b="-9714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7050732" y="6245146"/>
            <a:ext cx="165600" cy="165600"/>
            <a:chOff x="0" y="0"/>
            <a:chExt cx="220800" cy="220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72190" y="4612106"/>
            <a:ext cx="165600" cy="165600"/>
            <a:chOff x="0" y="0"/>
            <a:chExt cx="220800" cy="220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40166" y="3157958"/>
            <a:ext cx="294600" cy="294600"/>
            <a:chOff x="0" y="0"/>
            <a:chExt cx="392800" cy="39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92811" cy="392811"/>
            </a:xfrm>
            <a:custGeom>
              <a:avLst/>
              <a:gdLst/>
              <a:ahLst/>
              <a:cxnLst/>
              <a:rect r="r" b="b" t="t" l="l"/>
              <a:pathLst>
                <a:path h="392811" w="392811">
                  <a:moveTo>
                    <a:pt x="0" y="196342"/>
                  </a:moveTo>
                  <a:cubicBezTo>
                    <a:pt x="0" y="87884"/>
                    <a:pt x="87884" y="0"/>
                    <a:pt x="196342" y="0"/>
                  </a:cubicBezTo>
                  <a:cubicBezTo>
                    <a:pt x="304800" y="0"/>
                    <a:pt x="392811" y="87884"/>
                    <a:pt x="392811" y="196342"/>
                  </a:cubicBezTo>
                  <a:cubicBezTo>
                    <a:pt x="392811" y="304800"/>
                    <a:pt x="304927" y="392811"/>
                    <a:pt x="196342" y="392811"/>
                  </a:cubicBezTo>
                  <a:cubicBezTo>
                    <a:pt x="87757" y="392811"/>
                    <a:pt x="0" y="304927"/>
                    <a:pt x="0" y="19634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878104" y="2378044"/>
            <a:ext cx="156600" cy="156600"/>
            <a:chOff x="0" y="0"/>
            <a:chExt cx="208800" cy="208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8788" cy="208788"/>
            </a:xfrm>
            <a:custGeom>
              <a:avLst/>
              <a:gdLst/>
              <a:ahLst/>
              <a:cxnLst/>
              <a:rect r="r" b="b" t="t" l="l"/>
              <a:pathLst>
                <a:path h="208788" w="208788">
                  <a:moveTo>
                    <a:pt x="0" y="104394"/>
                  </a:moveTo>
                  <a:cubicBezTo>
                    <a:pt x="0" y="46736"/>
                    <a:pt x="46736" y="0"/>
                    <a:pt x="104394" y="0"/>
                  </a:cubicBezTo>
                  <a:cubicBezTo>
                    <a:pt x="162052" y="0"/>
                    <a:pt x="208788" y="46736"/>
                    <a:pt x="208788" y="104394"/>
                  </a:cubicBezTo>
                  <a:cubicBezTo>
                    <a:pt x="208788" y="162052"/>
                    <a:pt x="162052" y="208788"/>
                    <a:pt x="104394" y="208788"/>
                  </a:cubicBezTo>
                  <a:cubicBezTo>
                    <a:pt x="46736" y="208788"/>
                    <a:pt x="0" y="162052"/>
                    <a:pt x="0" y="104394"/>
                  </a:cubicBezTo>
                  <a:close/>
                </a:path>
              </a:pathLst>
            </a:custGeom>
            <a:solidFill>
              <a:srgbClr val="F3BB30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5534875" y="520041"/>
            <a:ext cx="7218150" cy="1395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68"/>
              </a:lnSpc>
            </a:pPr>
            <a:r>
              <a:rPr lang="en-US" sz="108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Cronograma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608082" y="3525766"/>
            <a:ext cx="294600" cy="294600"/>
            <a:chOff x="0" y="0"/>
            <a:chExt cx="392800" cy="39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92811" cy="392811"/>
            </a:xfrm>
            <a:custGeom>
              <a:avLst/>
              <a:gdLst/>
              <a:ahLst/>
              <a:cxnLst/>
              <a:rect r="r" b="b" t="t" l="l"/>
              <a:pathLst>
                <a:path h="392811" w="392811">
                  <a:moveTo>
                    <a:pt x="0" y="196342"/>
                  </a:moveTo>
                  <a:cubicBezTo>
                    <a:pt x="0" y="87884"/>
                    <a:pt x="87884" y="0"/>
                    <a:pt x="196342" y="0"/>
                  </a:cubicBezTo>
                  <a:cubicBezTo>
                    <a:pt x="304800" y="0"/>
                    <a:pt x="392811" y="87884"/>
                    <a:pt x="392811" y="196342"/>
                  </a:cubicBezTo>
                  <a:cubicBezTo>
                    <a:pt x="392811" y="304800"/>
                    <a:pt x="304927" y="392811"/>
                    <a:pt x="196342" y="392811"/>
                  </a:cubicBezTo>
                  <a:cubicBezTo>
                    <a:pt x="87757" y="392811"/>
                    <a:pt x="0" y="304927"/>
                    <a:pt x="0" y="19634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21" id="21"/>
          <p:cNvSpPr/>
          <p:nvPr/>
        </p:nvSpPr>
        <p:spPr>
          <a:xfrm>
            <a:off x="3784927" y="4282406"/>
            <a:ext cx="11687700" cy="38100"/>
          </a:xfrm>
          <a:prstGeom prst="line">
            <a:avLst/>
          </a:prstGeom>
          <a:ln cap="rnd" w="19050">
            <a:solidFill>
              <a:srgbClr val="998D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3784958" y="5012009"/>
            <a:ext cx="11687700" cy="38100"/>
          </a:xfrm>
          <a:prstGeom prst="line">
            <a:avLst/>
          </a:prstGeom>
          <a:ln cap="rnd" w="19050">
            <a:solidFill>
              <a:srgbClr val="998D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3784989" y="5741611"/>
            <a:ext cx="11687700" cy="38100"/>
          </a:xfrm>
          <a:prstGeom prst="line">
            <a:avLst/>
          </a:prstGeom>
          <a:ln cap="rnd" w="19050">
            <a:solidFill>
              <a:srgbClr val="998DD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10870764" y="5536111"/>
            <a:ext cx="5007340" cy="487200"/>
            <a:chOff x="0" y="0"/>
            <a:chExt cx="6676453" cy="6496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676422" cy="649605"/>
            </a:xfrm>
            <a:custGeom>
              <a:avLst/>
              <a:gdLst/>
              <a:ahLst/>
              <a:cxnLst/>
              <a:rect r="r" b="b" t="t" l="l"/>
              <a:pathLst>
                <a:path h="649605" w="6676422">
                  <a:moveTo>
                    <a:pt x="0" y="151257"/>
                  </a:moveTo>
                  <a:cubicBezTo>
                    <a:pt x="0" y="67691"/>
                    <a:pt x="66831" y="0"/>
                    <a:pt x="149335" y="0"/>
                  </a:cubicBezTo>
                  <a:lnTo>
                    <a:pt x="6527088" y="0"/>
                  </a:lnTo>
                  <a:cubicBezTo>
                    <a:pt x="6609592" y="0"/>
                    <a:pt x="6676422" y="67691"/>
                    <a:pt x="6676422" y="151257"/>
                  </a:cubicBezTo>
                  <a:lnTo>
                    <a:pt x="6676422" y="498348"/>
                  </a:lnTo>
                  <a:cubicBezTo>
                    <a:pt x="6676422" y="581914"/>
                    <a:pt x="6609592" y="649605"/>
                    <a:pt x="6527088" y="649605"/>
                  </a:cubicBezTo>
                  <a:lnTo>
                    <a:pt x="149335" y="649605"/>
                  </a:lnTo>
                  <a:cubicBezTo>
                    <a:pt x="66831" y="649605"/>
                    <a:pt x="0" y="581914"/>
                    <a:pt x="0" y="498348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6174D">
                    <a:alpha val="100000"/>
                  </a:srgbClr>
                </a:gs>
                <a:gs pos="100000">
                  <a:srgbClr val="63298F">
                    <a:alpha val="100000"/>
                  </a:srgbClr>
                </a:gs>
              </a:gsLst>
              <a:lin ang="680537"/>
            </a:gra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8376161" y="4806509"/>
            <a:ext cx="2494603" cy="487200"/>
            <a:chOff x="0" y="0"/>
            <a:chExt cx="3326137" cy="6496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326076" cy="649605"/>
            </a:xfrm>
            <a:custGeom>
              <a:avLst/>
              <a:gdLst/>
              <a:ahLst/>
              <a:cxnLst/>
              <a:rect r="r" b="b" t="t" l="l"/>
              <a:pathLst>
                <a:path h="649605" w="3326076">
                  <a:moveTo>
                    <a:pt x="0" y="151257"/>
                  </a:moveTo>
                  <a:cubicBezTo>
                    <a:pt x="0" y="67691"/>
                    <a:pt x="51897" y="0"/>
                    <a:pt x="115965" y="0"/>
                  </a:cubicBezTo>
                  <a:lnTo>
                    <a:pt x="3210111" y="0"/>
                  </a:lnTo>
                  <a:cubicBezTo>
                    <a:pt x="3274179" y="0"/>
                    <a:pt x="3326076" y="67691"/>
                    <a:pt x="3326076" y="151257"/>
                  </a:cubicBezTo>
                  <a:lnTo>
                    <a:pt x="3326076" y="498348"/>
                  </a:lnTo>
                  <a:cubicBezTo>
                    <a:pt x="3326076" y="581914"/>
                    <a:pt x="3274179" y="649605"/>
                    <a:pt x="3210111" y="649605"/>
                  </a:cubicBezTo>
                  <a:lnTo>
                    <a:pt x="115965" y="649605"/>
                  </a:lnTo>
                  <a:cubicBezTo>
                    <a:pt x="51897" y="649605"/>
                    <a:pt x="0" y="581914"/>
                    <a:pt x="0" y="498348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C6B8EB">
                    <a:alpha val="100000"/>
                  </a:srgbClr>
                </a:gs>
              </a:gsLst>
              <a:lin ang="680537"/>
            </a:gra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3446624" y="4017800"/>
            <a:ext cx="4581590" cy="487200"/>
            <a:chOff x="0" y="0"/>
            <a:chExt cx="6108787" cy="6496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108672" cy="649605"/>
            </a:xfrm>
            <a:custGeom>
              <a:avLst/>
              <a:gdLst/>
              <a:ahLst/>
              <a:cxnLst/>
              <a:rect r="r" b="b" t="t" l="l"/>
              <a:pathLst>
                <a:path h="649605" w="6108672">
                  <a:moveTo>
                    <a:pt x="0" y="151257"/>
                  </a:moveTo>
                  <a:cubicBezTo>
                    <a:pt x="0" y="67691"/>
                    <a:pt x="76724" y="0"/>
                    <a:pt x="171441" y="0"/>
                  </a:cubicBezTo>
                  <a:lnTo>
                    <a:pt x="5937232" y="0"/>
                  </a:lnTo>
                  <a:cubicBezTo>
                    <a:pt x="6031948" y="0"/>
                    <a:pt x="6108672" y="67691"/>
                    <a:pt x="6108672" y="151257"/>
                  </a:cubicBezTo>
                  <a:lnTo>
                    <a:pt x="6108672" y="498348"/>
                  </a:lnTo>
                  <a:cubicBezTo>
                    <a:pt x="6108672" y="581914"/>
                    <a:pt x="6031948" y="649605"/>
                    <a:pt x="5937232" y="649605"/>
                  </a:cubicBezTo>
                  <a:lnTo>
                    <a:pt x="171441" y="649605"/>
                  </a:lnTo>
                  <a:cubicBezTo>
                    <a:pt x="76724" y="649605"/>
                    <a:pt x="0" y="581914"/>
                    <a:pt x="0" y="498348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6174D">
                    <a:alpha val="100000"/>
                  </a:srgbClr>
                </a:gs>
                <a:gs pos="100000">
                  <a:srgbClr val="63298F">
                    <a:alpha val="100000"/>
                  </a:srgbClr>
                </a:gs>
              </a:gsLst>
              <a:lin ang="680537"/>
            </a:gra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1994467" y="6713956"/>
            <a:ext cx="14362708" cy="2319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3"/>
              </a:lnSpc>
            </a:pPr>
            <a:r>
              <a:rPr lang="en-US" sz="2799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Se tendrá un </a:t>
            </a:r>
            <a:r>
              <a:rPr lang="en-US" sz="2799" b="true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sprint 0</a:t>
            </a:r>
            <a:r>
              <a:rPr lang="en-US" sz="2799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 con una duración de 4 semanas, dedicado a la configuración de ambientes, modelamiento de datos y configuraciones de VPS y DNS.</a:t>
            </a:r>
          </a:p>
          <a:p>
            <a:pPr algn="l">
              <a:lnSpc>
                <a:spcPts val="3023"/>
              </a:lnSpc>
            </a:pPr>
            <a:r>
              <a:rPr lang="en-US" sz="2799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Posterior a eso se dará inicio al </a:t>
            </a:r>
            <a:r>
              <a:rPr lang="en-US" sz="2799" b="true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sprint 1</a:t>
            </a:r>
            <a:r>
              <a:rPr lang="en-US" sz="2799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 con una duración de </a:t>
            </a:r>
            <a:r>
              <a:rPr lang="en-US" sz="2799" b="true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2 semanas</a:t>
            </a:r>
            <a:r>
              <a:rPr lang="en-US" sz="2799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 dedicado al acceso de usuarios y creación de hogares </a:t>
            </a:r>
            <a:r>
              <a:rPr lang="en-US" sz="2799" i="true">
                <a:solidFill>
                  <a:srgbClr val="36174D"/>
                </a:solidFill>
                <a:latin typeface="Arimo Italics"/>
                <a:ea typeface="Arimo Italics"/>
                <a:cs typeface="Arimo Italics"/>
                <a:sym typeface="Arimo Italics"/>
              </a:rPr>
              <a:t>(core de la aplicación)</a:t>
            </a:r>
            <a:r>
              <a:rPr lang="en-US" sz="2799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l">
              <a:lnSpc>
                <a:spcPts val="3023"/>
              </a:lnSpc>
            </a:pPr>
            <a:r>
              <a:rPr lang="en-US" sz="2799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Durante la </a:t>
            </a:r>
            <a:r>
              <a:rPr lang="en-US" sz="2799" b="true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semana 7 </a:t>
            </a:r>
            <a:r>
              <a:rPr lang="en-US" sz="2799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se dará inicio al </a:t>
            </a:r>
            <a:r>
              <a:rPr lang="en-US" sz="2799" b="true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sprint 2</a:t>
            </a:r>
            <a:r>
              <a:rPr lang="en-US" sz="2799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 con una duración de </a:t>
            </a:r>
            <a:r>
              <a:rPr lang="en-US" sz="2799" b="true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4 semanas</a:t>
            </a:r>
            <a:r>
              <a:rPr lang="en-US" sz="2799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  dedicado a las tareas y finanzas.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170754" y="4028468"/>
            <a:ext cx="3133332" cy="418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6"/>
              </a:lnSpc>
              <a:spcBef>
                <a:spcPct val="0"/>
              </a:spcBef>
            </a:pPr>
            <a:r>
              <a:rPr lang="en-US" sz="2440">
                <a:solidFill>
                  <a:srgbClr val="F2F2F2"/>
                </a:solidFill>
                <a:latin typeface="Staatliches"/>
                <a:ea typeface="Staatliches"/>
                <a:cs typeface="Staatliches"/>
                <a:sym typeface="Staatliches"/>
              </a:rPr>
              <a:t>Configuración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16092988" y="0"/>
            <a:ext cx="2195010" cy="2195010"/>
          </a:xfrm>
          <a:custGeom>
            <a:avLst/>
            <a:gdLst/>
            <a:ahLst/>
            <a:cxnLst/>
            <a:rect r="r" b="b" t="t" l="l"/>
            <a:pathLst>
              <a:path h="2195010" w="2195010">
                <a:moveTo>
                  <a:pt x="0" y="0"/>
                </a:moveTo>
                <a:lnTo>
                  <a:pt x="2195010" y="0"/>
                </a:lnTo>
                <a:lnTo>
                  <a:pt x="2195010" y="2195010"/>
                </a:lnTo>
                <a:lnTo>
                  <a:pt x="0" y="21950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4570380" y="2086376"/>
            <a:ext cx="2988943" cy="663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6"/>
              </a:lnSpc>
            </a:pPr>
            <a:r>
              <a:rPr lang="en-US" sz="3868" b="true">
                <a:solidFill>
                  <a:srgbClr val="36174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Fase 1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626129" y="2086376"/>
            <a:ext cx="2988943" cy="663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6"/>
              </a:lnSpc>
            </a:pPr>
            <a:r>
              <a:rPr lang="en-US" sz="3868" b="true">
                <a:solidFill>
                  <a:srgbClr val="36174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Fase 2.1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555618" y="4817176"/>
            <a:ext cx="2135690" cy="418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6"/>
              </a:lnSpc>
              <a:spcBef>
                <a:spcPct val="0"/>
              </a:spcBef>
            </a:pPr>
            <a:r>
              <a:rPr lang="en-US" sz="2440">
                <a:solidFill>
                  <a:srgbClr val="63298F"/>
                </a:solidFill>
                <a:latin typeface="Staatliches"/>
                <a:ea typeface="Staatliches"/>
                <a:cs typeface="Staatliches"/>
                <a:sym typeface="Staatliches"/>
              </a:rPr>
              <a:t>Acceso y hogares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045419" y="5548766"/>
            <a:ext cx="4658030" cy="414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6"/>
              </a:lnSpc>
              <a:spcBef>
                <a:spcPct val="0"/>
              </a:spcBef>
            </a:pPr>
            <a:r>
              <a:rPr lang="en-US" sz="244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Tareas y finanzas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atrón de fondo  Descripción generada automáticamente con confianza baja"/>
          <p:cNvSpPr/>
          <p:nvPr/>
        </p:nvSpPr>
        <p:spPr>
          <a:xfrm flipH="true" flipV="false" rot="-10800000">
            <a:off x="-14150" y="-14148"/>
            <a:ext cx="3799046" cy="4031948"/>
          </a:xfrm>
          <a:custGeom>
            <a:avLst/>
            <a:gdLst/>
            <a:ahLst/>
            <a:cxnLst/>
            <a:rect r="r" b="b" t="t" l="l"/>
            <a:pathLst>
              <a:path h="4031948" w="3799046">
                <a:moveTo>
                  <a:pt x="3799046" y="0"/>
                </a:moveTo>
                <a:lnTo>
                  <a:pt x="0" y="0"/>
                </a:lnTo>
                <a:lnTo>
                  <a:pt x="0" y="4031948"/>
                </a:lnTo>
                <a:lnTo>
                  <a:pt x="3799046" y="4031948"/>
                </a:lnTo>
                <a:lnTo>
                  <a:pt x="3799046" y="0"/>
                </a:lnTo>
                <a:close/>
              </a:path>
            </a:pathLst>
          </a:custGeom>
          <a:blipFill>
            <a:blip r:embed="rId3"/>
            <a:stretch>
              <a:fillRect l="-262490" t="-33038" r="-10270" b="-6452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2033" y="1213294"/>
            <a:ext cx="16143934" cy="4032492"/>
          </a:xfrm>
          <a:custGeom>
            <a:avLst/>
            <a:gdLst/>
            <a:ahLst/>
            <a:cxnLst/>
            <a:rect r="r" b="b" t="t" l="l"/>
            <a:pathLst>
              <a:path h="4032492" w="16143934">
                <a:moveTo>
                  <a:pt x="0" y="0"/>
                </a:moveTo>
                <a:lnTo>
                  <a:pt x="16143934" y="0"/>
                </a:lnTo>
                <a:lnTo>
                  <a:pt x="16143934" y="4032492"/>
                </a:lnTo>
                <a:lnTo>
                  <a:pt x="0" y="4032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541801" y="2770606"/>
          <a:ext cx="14428989" cy="2619544"/>
        </p:xfrm>
        <a:graphic>
          <a:graphicData uri="http://schemas.openxmlformats.org/drawingml/2006/table">
            <a:tbl>
              <a:tblPr/>
              <a:tblGrid>
                <a:gridCol w="2017121"/>
                <a:gridCol w="1551484"/>
                <a:gridCol w="1551484"/>
                <a:gridCol w="1551484"/>
                <a:gridCol w="1551484"/>
                <a:gridCol w="1551484"/>
                <a:gridCol w="1551484"/>
                <a:gridCol w="1551484"/>
                <a:gridCol w="1551484"/>
              </a:tblGrid>
              <a:tr h="10899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20"/>
                        </a:lnSpc>
                        <a:defRPr/>
                      </a:pPr>
                      <a:r>
                        <a:rPr lang="en-US" sz="4600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s11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20"/>
                        </a:lnSpc>
                        <a:defRPr/>
                      </a:pPr>
                      <a:r>
                        <a:rPr lang="en-US" sz="4600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s12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63298F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20"/>
                        </a:lnSpc>
                        <a:defRPr/>
                      </a:pPr>
                      <a:r>
                        <a:rPr lang="en-US" sz="4600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s13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47625">
                      <a:solidFill>
                        <a:srgbClr val="63298F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19"/>
                        </a:lnSpc>
                        <a:defRPr/>
                      </a:pPr>
                      <a:r>
                        <a:rPr lang="en-US" sz="4599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s14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19"/>
                        </a:lnSpc>
                        <a:defRPr/>
                      </a:pPr>
                      <a:r>
                        <a:rPr lang="en-US" sz="4599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s15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63298F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19"/>
                        </a:lnSpc>
                        <a:defRPr/>
                      </a:pPr>
                      <a:r>
                        <a:rPr lang="en-US" sz="4599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s16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47625">
                      <a:solidFill>
                        <a:srgbClr val="63298F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63298F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19"/>
                        </a:lnSpc>
                        <a:defRPr/>
                      </a:pPr>
                      <a:r>
                        <a:rPr lang="en-US" sz="4599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s17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0">
                      <a:solidFill>
                        <a:srgbClr val="63298F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19"/>
                        </a:lnSpc>
                        <a:defRPr/>
                      </a:pPr>
                      <a:r>
                        <a:rPr lang="en-US" sz="4599">
                          <a:solidFill>
                            <a:srgbClr val="36174D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s18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47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36174D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sprint 3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63298F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47625">
                      <a:solidFill>
                        <a:srgbClr val="63298F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63298F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47625">
                      <a:solidFill>
                        <a:srgbClr val="63298F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63298F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0">
                      <a:solidFill>
                        <a:srgbClr val="63298F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47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36174D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sprint 4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63298F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47625">
                      <a:solidFill>
                        <a:srgbClr val="63298F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63298F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47625">
                      <a:solidFill>
                        <a:srgbClr val="63298F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63298F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0">
                      <a:solidFill>
                        <a:srgbClr val="63298F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5" id="5" descr="Un dibujo de un animal  Descripción generada automáticamente con confianza baja"/>
          <p:cNvSpPr/>
          <p:nvPr/>
        </p:nvSpPr>
        <p:spPr>
          <a:xfrm flipH="false" flipV="false" rot="0">
            <a:off x="12120600" y="6924950"/>
            <a:ext cx="6180096" cy="3362050"/>
          </a:xfrm>
          <a:custGeom>
            <a:avLst/>
            <a:gdLst/>
            <a:ahLst/>
            <a:cxnLst/>
            <a:rect r="r" b="b" t="t" l="l"/>
            <a:pathLst>
              <a:path h="3362050" w="6180096">
                <a:moveTo>
                  <a:pt x="0" y="0"/>
                </a:moveTo>
                <a:lnTo>
                  <a:pt x="6180096" y="0"/>
                </a:lnTo>
                <a:lnTo>
                  <a:pt x="6180096" y="3362050"/>
                </a:lnTo>
                <a:lnTo>
                  <a:pt x="0" y="33620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059" t="-121121" r="-180202" b="-71767"/>
            </a:stretch>
          </a:blipFill>
        </p:spPr>
      </p:sp>
      <p:sp>
        <p:nvSpPr>
          <p:cNvPr name="Freeform 6" id="6" descr="Icono  Descripción generada automáticamente"/>
          <p:cNvSpPr/>
          <p:nvPr/>
        </p:nvSpPr>
        <p:spPr>
          <a:xfrm flipH="false" flipV="false" rot="0">
            <a:off x="16347650" y="7175150"/>
            <a:ext cx="1940352" cy="3111852"/>
          </a:xfrm>
          <a:custGeom>
            <a:avLst/>
            <a:gdLst/>
            <a:ahLst/>
            <a:cxnLst/>
            <a:rect r="r" b="b" t="t" l="l"/>
            <a:pathLst>
              <a:path h="3111852" w="1940352">
                <a:moveTo>
                  <a:pt x="0" y="0"/>
                </a:moveTo>
                <a:lnTo>
                  <a:pt x="1940352" y="0"/>
                </a:lnTo>
                <a:lnTo>
                  <a:pt x="1940352" y="3111852"/>
                </a:lnTo>
                <a:lnTo>
                  <a:pt x="0" y="31118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335" t="-52768" r="-483664" b="-55571"/>
            </a:stretch>
          </a:blipFill>
        </p:spPr>
      </p:sp>
      <p:sp>
        <p:nvSpPr>
          <p:cNvPr name="Freeform 7" id="7" descr="Forma  Descripción generada automáticamente"/>
          <p:cNvSpPr/>
          <p:nvPr/>
        </p:nvSpPr>
        <p:spPr>
          <a:xfrm flipH="true" flipV="false" rot="0">
            <a:off x="17051148" y="943450"/>
            <a:ext cx="1249546" cy="1089450"/>
          </a:xfrm>
          <a:custGeom>
            <a:avLst/>
            <a:gdLst/>
            <a:ahLst/>
            <a:cxnLst/>
            <a:rect r="r" b="b" t="t" l="l"/>
            <a:pathLst>
              <a:path h="1089450" w="1249546">
                <a:moveTo>
                  <a:pt x="1249546" y="0"/>
                </a:moveTo>
                <a:lnTo>
                  <a:pt x="0" y="0"/>
                </a:lnTo>
                <a:lnTo>
                  <a:pt x="0" y="1089450"/>
                </a:lnTo>
                <a:lnTo>
                  <a:pt x="1249546" y="1089450"/>
                </a:lnTo>
                <a:lnTo>
                  <a:pt x="1249546" y="0"/>
                </a:lnTo>
                <a:close/>
              </a:path>
            </a:pathLst>
          </a:custGeom>
          <a:blipFill>
            <a:blip r:embed="rId8"/>
            <a:stretch>
              <a:fillRect l="-88531" t="-14628" r="-14173" b="-16148"/>
            </a:stretch>
          </a:blipFill>
        </p:spPr>
      </p:sp>
      <p:sp>
        <p:nvSpPr>
          <p:cNvPr name="Freeform 8" id="8" descr="Forma  Descripción generada automáticamente"/>
          <p:cNvSpPr/>
          <p:nvPr/>
        </p:nvSpPr>
        <p:spPr>
          <a:xfrm flipH="true" flipV="false" rot="0">
            <a:off x="6" y="7411700"/>
            <a:ext cx="1499548" cy="2269950"/>
          </a:xfrm>
          <a:custGeom>
            <a:avLst/>
            <a:gdLst/>
            <a:ahLst/>
            <a:cxnLst/>
            <a:rect r="r" b="b" t="t" l="l"/>
            <a:pathLst>
              <a:path h="2269950" w="1499548">
                <a:moveTo>
                  <a:pt x="1499548" y="0"/>
                </a:moveTo>
                <a:lnTo>
                  <a:pt x="0" y="0"/>
                </a:lnTo>
                <a:lnTo>
                  <a:pt x="0" y="2269950"/>
                </a:lnTo>
                <a:lnTo>
                  <a:pt x="1499548" y="2269950"/>
                </a:lnTo>
                <a:lnTo>
                  <a:pt x="1499548" y="0"/>
                </a:lnTo>
                <a:close/>
              </a:path>
            </a:pathLst>
          </a:custGeom>
          <a:blipFill>
            <a:blip r:embed="rId8"/>
            <a:stretch>
              <a:fillRect l="-22288" t="-14628" r="-229650" b="-16149"/>
            </a:stretch>
          </a:blipFill>
        </p:spPr>
      </p:sp>
      <p:sp>
        <p:nvSpPr>
          <p:cNvPr name="Freeform 9" id="9" descr="Icono  Descripción generada automáticamente"/>
          <p:cNvSpPr/>
          <p:nvPr/>
        </p:nvSpPr>
        <p:spPr>
          <a:xfrm flipH="true" flipV="false" rot="-10800000">
            <a:off x="-14150" y="-14148"/>
            <a:ext cx="2032550" cy="1618348"/>
          </a:xfrm>
          <a:custGeom>
            <a:avLst/>
            <a:gdLst/>
            <a:ahLst/>
            <a:cxnLst/>
            <a:rect r="r" b="b" t="t" l="l"/>
            <a:pathLst>
              <a:path h="1618348" w="2032550">
                <a:moveTo>
                  <a:pt x="2032550" y="0"/>
                </a:moveTo>
                <a:lnTo>
                  <a:pt x="0" y="0"/>
                </a:lnTo>
                <a:lnTo>
                  <a:pt x="0" y="1618348"/>
                </a:lnTo>
                <a:lnTo>
                  <a:pt x="2032550" y="1618348"/>
                </a:lnTo>
                <a:lnTo>
                  <a:pt x="2032550" y="0"/>
                </a:lnTo>
                <a:close/>
              </a:path>
            </a:pathLst>
          </a:custGeom>
          <a:blipFill>
            <a:blip r:embed="rId9"/>
            <a:stretch>
              <a:fillRect l="-259707" t="-62478" r="-7791" b="-9714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7050732" y="6245146"/>
            <a:ext cx="165600" cy="165600"/>
            <a:chOff x="0" y="0"/>
            <a:chExt cx="220800" cy="220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72190" y="4612106"/>
            <a:ext cx="165600" cy="165600"/>
            <a:chOff x="0" y="0"/>
            <a:chExt cx="220800" cy="220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40166" y="3157958"/>
            <a:ext cx="294600" cy="294600"/>
            <a:chOff x="0" y="0"/>
            <a:chExt cx="392800" cy="39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92811" cy="392811"/>
            </a:xfrm>
            <a:custGeom>
              <a:avLst/>
              <a:gdLst/>
              <a:ahLst/>
              <a:cxnLst/>
              <a:rect r="r" b="b" t="t" l="l"/>
              <a:pathLst>
                <a:path h="392811" w="392811">
                  <a:moveTo>
                    <a:pt x="0" y="196342"/>
                  </a:moveTo>
                  <a:cubicBezTo>
                    <a:pt x="0" y="87884"/>
                    <a:pt x="87884" y="0"/>
                    <a:pt x="196342" y="0"/>
                  </a:cubicBezTo>
                  <a:cubicBezTo>
                    <a:pt x="304800" y="0"/>
                    <a:pt x="392811" y="87884"/>
                    <a:pt x="392811" y="196342"/>
                  </a:cubicBezTo>
                  <a:cubicBezTo>
                    <a:pt x="392811" y="304800"/>
                    <a:pt x="304927" y="392811"/>
                    <a:pt x="196342" y="392811"/>
                  </a:cubicBezTo>
                  <a:cubicBezTo>
                    <a:pt x="87757" y="392811"/>
                    <a:pt x="0" y="304927"/>
                    <a:pt x="0" y="19634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878104" y="2378044"/>
            <a:ext cx="156600" cy="156600"/>
            <a:chOff x="0" y="0"/>
            <a:chExt cx="208800" cy="208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8788" cy="208788"/>
            </a:xfrm>
            <a:custGeom>
              <a:avLst/>
              <a:gdLst/>
              <a:ahLst/>
              <a:cxnLst/>
              <a:rect r="r" b="b" t="t" l="l"/>
              <a:pathLst>
                <a:path h="208788" w="208788">
                  <a:moveTo>
                    <a:pt x="0" y="104394"/>
                  </a:moveTo>
                  <a:cubicBezTo>
                    <a:pt x="0" y="46736"/>
                    <a:pt x="46736" y="0"/>
                    <a:pt x="104394" y="0"/>
                  </a:cubicBezTo>
                  <a:cubicBezTo>
                    <a:pt x="162052" y="0"/>
                    <a:pt x="208788" y="46736"/>
                    <a:pt x="208788" y="104394"/>
                  </a:cubicBezTo>
                  <a:cubicBezTo>
                    <a:pt x="208788" y="162052"/>
                    <a:pt x="162052" y="208788"/>
                    <a:pt x="104394" y="208788"/>
                  </a:cubicBezTo>
                  <a:cubicBezTo>
                    <a:pt x="46736" y="208788"/>
                    <a:pt x="0" y="162052"/>
                    <a:pt x="0" y="104394"/>
                  </a:cubicBezTo>
                  <a:close/>
                </a:path>
              </a:pathLst>
            </a:custGeom>
            <a:solidFill>
              <a:srgbClr val="F3BB30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5534875" y="520041"/>
            <a:ext cx="7218150" cy="1395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68"/>
              </a:lnSpc>
            </a:pPr>
            <a:r>
              <a:rPr lang="en-US" sz="108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Cronograma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608082" y="3525766"/>
            <a:ext cx="294600" cy="294600"/>
            <a:chOff x="0" y="0"/>
            <a:chExt cx="392800" cy="39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92811" cy="392811"/>
            </a:xfrm>
            <a:custGeom>
              <a:avLst/>
              <a:gdLst/>
              <a:ahLst/>
              <a:cxnLst/>
              <a:rect r="r" b="b" t="t" l="l"/>
              <a:pathLst>
                <a:path h="392811" w="392811">
                  <a:moveTo>
                    <a:pt x="0" y="196342"/>
                  </a:moveTo>
                  <a:cubicBezTo>
                    <a:pt x="0" y="87884"/>
                    <a:pt x="87884" y="0"/>
                    <a:pt x="196342" y="0"/>
                  </a:cubicBezTo>
                  <a:cubicBezTo>
                    <a:pt x="304800" y="0"/>
                    <a:pt x="392811" y="87884"/>
                    <a:pt x="392811" y="196342"/>
                  </a:cubicBezTo>
                  <a:cubicBezTo>
                    <a:pt x="392811" y="304800"/>
                    <a:pt x="304927" y="392811"/>
                    <a:pt x="196342" y="392811"/>
                  </a:cubicBezTo>
                  <a:cubicBezTo>
                    <a:pt x="87757" y="392811"/>
                    <a:pt x="0" y="304927"/>
                    <a:pt x="0" y="19634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21" id="21"/>
          <p:cNvSpPr/>
          <p:nvPr/>
        </p:nvSpPr>
        <p:spPr>
          <a:xfrm>
            <a:off x="3784927" y="4282406"/>
            <a:ext cx="11687700" cy="38100"/>
          </a:xfrm>
          <a:prstGeom prst="line">
            <a:avLst/>
          </a:prstGeom>
          <a:ln cap="rnd" w="19050">
            <a:solidFill>
              <a:srgbClr val="998D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3784958" y="5012009"/>
            <a:ext cx="11687700" cy="38100"/>
          </a:xfrm>
          <a:prstGeom prst="line">
            <a:avLst/>
          </a:prstGeom>
          <a:ln cap="rnd" w="19050">
            <a:solidFill>
              <a:srgbClr val="998DD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3" id="23"/>
          <p:cNvGrpSpPr/>
          <p:nvPr/>
        </p:nvGrpSpPr>
        <p:grpSpPr>
          <a:xfrm rot="0">
            <a:off x="3558706" y="4017800"/>
            <a:ext cx="3101168" cy="487200"/>
            <a:chOff x="0" y="0"/>
            <a:chExt cx="4134891" cy="6496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134815" cy="649605"/>
            </a:xfrm>
            <a:custGeom>
              <a:avLst/>
              <a:gdLst/>
              <a:ahLst/>
              <a:cxnLst/>
              <a:rect r="r" b="b" t="t" l="l"/>
              <a:pathLst>
                <a:path h="649605" w="4134815">
                  <a:moveTo>
                    <a:pt x="0" y="151257"/>
                  </a:moveTo>
                  <a:cubicBezTo>
                    <a:pt x="0" y="67691"/>
                    <a:pt x="64516" y="0"/>
                    <a:pt x="144162" y="0"/>
                  </a:cubicBezTo>
                  <a:lnTo>
                    <a:pt x="3990653" y="0"/>
                  </a:lnTo>
                  <a:cubicBezTo>
                    <a:pt x="4070299" y="0"/>
                    <a:pt x="4134815" y="67691"/>
                    <a:pt x="4134815" y="151257"/>
                  </a:cubicBezTo>
                  <a:lnTo>
                    <a:pt x="4134815" y="498348"/>
                  </a:lnTo>
                  <a:cubicBezTo>
                    <a:pt x="4134815" y="581914"/>
                    <a:pt x="4070299" y="649605"/>
                    <a:pt x="3990653" y="649605"/>
                  </a:cubicBezTo>
                  <a:lnTo>
                    <a:pt x="144162" y="649605"/>
                  </a:lnTo>
                  <a:cubicBezTo>
                    <a:pt x="64516" y="649605"/>
                    <a:pt x="0" y="581914"/>
                    <a:pt x="0" y="498348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C6B8EB">
                    <a:alpha val="100000"/>
                  </a:srgbClr>
                </a:gs>
              </a:gsLst>
              <a:lin ang="680537"/>
            </a:gra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6747441" y="4806509"/>
            <a:ext cx="4524291" cy="487200"/>
            <a:chOff x="0" y="0"/>
            <a:chExt cx="6032388" cy="6496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032275" cy="649605"/>
            </a:xfrm>
            <a:custGeom>
              <a:avLst/>
              <a:gdLst/>
              <a:ahLst/>
              <a:cxnLst/>
              <a:rect r="r" b="b" t="t" l="l"/>
              <a:pathLst>
                <a:path h="649605" w="6032275">
                  <a:moveTo>
                    <a:pt x="0" y="151257"/>
                  </a:moveTo>
                  <a:cubicBezTo>
                    <a:pt x="0" y="67691"/>
                    <a:pt x="75764" y="0"/>
                    <a:pt x="169297" y="0"/>
                  </a:cubicBezTo>
                  <a:lnTo>
                    <a:pt x="5862978" y="0"/>
                  </a:lnTo>
                  <a:cubicBezTo>
                    <a:pt x="5956510" y="0"/>
                    <a:pt x="6032275" y="67691"/>
                    <a:pt x="6032275" y="151257"/>
                  </a:cubicBezTo>
                  <a:lnTo>
                    <a:pt x="6032275" y="498348"/>
                  </a:lnTo>
                  <a:cubicBezTo>
                    <a:pt x="6032275" y="581914"/>
                    <a:pt x="5956510" y="649605"/>
                    <a:pt x="5862978" y="649605"/>
                  </a:cubicBezTo>
                  <a:lnTo>
                    <a:pt x="169297" y="649605"/>
                  </a:lnTo>
                  <a:cubicBezTo>
                    <a:pt x="75764" y="649605"/>
                    <a:pt x="0" y="581914"/>
                    <a:pt x="0" y="498348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6174D">
                    <a:alpha val="100000"/>
                  </a:srgbClr>
                </a:gs>
                <a:gs pos="100000">
                  <a:srgbClr val="63298F">
                    <a:alpha val="100000"/>
                  </a:srgbClr>
                </a:gs>
              </a:gsLst>
              <a:lin ang="680537"/>
            </a:gra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876414" y="5966328"/>
            <a:ext cx="14471236" cy="1557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3"/>
              </a:lnSpc>
            </a:pPr>
            <a:r>
              <a:rPr lang="en-US" sz="2799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Durante la </a:t>
            </a:r>
            <a:r>
              <a:rPr lang="en-US" sz="2799" b="true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semana 11</a:t>
            </a:r>
            <a:r>
              <a:rPr lang="en-US" sz="2799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 comenzará el </a:t>
            </a:r>
            <a:r>
              <a:rPr lang="en-US" sz="2799" b="true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sprint 3</a:t>
            </a:r>
            <a:r>
              <a:rPr lang="en-US" sz="2799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 con una duración de </a:t>
            </a:r>
            <a:r>
              <a:rPr lang="en-US" sz="2799" b="true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2 semanas </a:t>
            </a:r>
            <a:r>
              <a:rPr lang="en-US" sz="2799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dedicado a notificaciones y suscripciones.</a:t>
            </a:r>
          </a:p>
          <a:p>
            <a:pPr algn="l">
              <a:lnSpc>
                <a:spcPts val="3023"/>
              </a:lnSpc>
            </a:pPr>
            <a:r>
              <a:rPr lang="en-US" sz="2799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Finalmente en la </a:t>
            </a:r>
            <a:r>
              <a:rPr lang="en-US" sz="2799" b="true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semana 13 </a:t>
            </a:r>
            <a:r>
              <a:rPr lang="en-US" sz="2799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comenzará el </a:t>
            </a:r>
            <a:r>
              <a:rPr lang="en-US" sz="2799" b="true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sprint 4 </a:t>
            </a:r>
            <a:r>
              <a:rPr lang="en-US" sz="2799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dedicado a “reglas y pagos” con una duración de </a:t>
            </a:r>
            <a:r>
              <a:rPr lang="en-US" sz="2799" b="true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3 semanas</a:t>
            </a:r>
            <a:r>
              <a:rPr lang="en-US" sz="2799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558706" y="4115241"/>
            <a:ext cx="3101168" cy="30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6"/>
              </a:lnSpc>
              <a:spcBef>
                <a:spcPct val="0"/>
              </a:spcBef>
            </a:pPr>
            <a:r>
              <a:rPr lang="en-US" sz="184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Notificaciones y suscripciones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728391" y="4817176"/>
            <a:ext cx="4524291" cy="418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6"/>
              </a:lnSpc>
              <a:spcBef>
                <a:spcPct val="0"/>
              </a:spcBef>
            </a:pPr>
            <a:r>
              <a:rPr lang="en-US" sz="2440">
                <a:solidFill>
                  <a:srgbClr val="F2F2F2"/>
                </a:solidFill>
                <a:latin typeface="Staatliches"/>
                <a:ea typeface="Staatliches"/>
                <a:cs typeface="Staatliches"/>
                <a:sym typeface="Staatliches"/>
              </a:rPr>
              <a:t>reglas y pagos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16092988" y="0"/>
            <a:ext cx="2195010" cy="2195010"/>
          </a:xfrm>
          <a:custGeom>
            <a:avLst/>
            <a:gdLst/>
            <a:ahLst/>
            <a:cxnLst/>
            <a:rect r="r" b="b" t="t" l="l"/>
            <a:pathLst>
              <a:path h="2195010" w="2195010">
                <a:moveTo>
                  <a:pt x="0" y="0"/>
                </a:moveTo>
                <a:lnTo>
                  <a:pt x="2195010" y="0"/>
                </a:lnTo>
                <a:lnTo>
                  <a:pt x="2195010" y="2195010"/>
                </a:lnTo>
                <a:lnTo>
                  <a:pt x="0" y="21950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3558706" y="2008076"/>
            <a:ext cx="2988943" cy="663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6"/>
              </a:lnSpc>
            </a:pPr>
            <a:r>
              <a:rPr lang="en-US" sz="3868" b="true">
                <a:solidFill>
                  <a:srgbClr val="36174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Fase 2.1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659875" y="2008076"/>
            <a:ext cx="2988943" cy="663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6"/>
              </a:lnSpc>
            </a:pPr>
            <a:r>
              <a:rPr lang="en-US" sz="3868" b="true">
                <a:solidFill>
                  <a:srgbClr val="36174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Fase 2.2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825847" y="2008076"/>
            <a:ext cx="2988943" cy="663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6"/>
              </a:lnSpc>
            </a:pPr>
            <a:r>
              <a:rPr lang="en-US" sz="3868" b="true">
                <a:solidFill>
                  <a:srgbClr val="36174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Fase 3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889161" y="2008076"/>
            <a:ext cx="2988943" cy="663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6"/>
              </a:lnSpc>
            </a:pPr>
            <a:r>
              <a:rPr lang="en-US" sz="3868" b="true">
                <a:solidFill>
                  <a:srgbClr val="36174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Examen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Forma  Descripción generada automáticamente"/>
          <p:cNvSpPr/>
          <p:nvPr/>
        </p:nvSpPr>
        <p:spPr>
          <a:xfrm flipH="false" flipV="false" rot="0">
            <a:off x="14908750" y="846370"/>
            <a:ext cx="4586256" cy="2269922"/>
          </a:xfrm>
          <a:custGeom>
            <a:avLst/>
            <a:gdLst/>
            <a:ahLst/>
            <a:cxnLst/>
            <a:rect r="r" b="b" t="t" l="l"/>
            <a:pathLst>
              <a:path h="2269922" w="4586256">
                <a:moveTo>
                  <a:pt x="0" y="0"/>
                </a:moveTo>
                <a:lnTo>
                  <a:pt x="4586256" y="0"/>
                </a:lnTo>
                <a:lnTo>
                  <a:pt x="4586256" y="2269922"/>
                </a:lnTo>
                <a:lnTo>
                  <a:pt x="0" y="22699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289" t="-14628" r="-7780" b="-16148"/>
            </a:stretch>
          </a:blipFill>
        </p:spPr>
      </p:sp>
      <p:sp>
        <p:nvSpPr>
          <p:cNvPr name="Freeform 3" id="3" descr="Un dibujo de un animal  Descripción generada automáticamente con confianza baja"/>
          <p:cNvSpPr/>
          <p:nvPr/>
        </p:nvSpPr>
        <p:spPr>
          <a:xfrm flipH="false" flipV="false" rot="0">
            <a:off x="8631950" y="4249250"/>
            <a:ext cx="9656054" cy="6037750"/>
          </a:xfrm>
          <a:custGeom>
            <a:avLst/>
            <a:gdLst/>
            <a:ahLst/>
            <a:cxnLst/>
            <a:rect r="r" b="b" t="t" l="l"/>
            <a:pathLst>
              <a:path h="6037750" w="9656054">
                <a:moveTo>
                  <a:pt x="0" y="0"/>
                </a:moveTo>
                <a:lnTo>
                  <a:pt x="9656054" y="0"/>
                </a:lnTo>
                <a:lnTo>
                  <a:pt x="9656054" y="6037750"/>
                </a:lnTo>
                <a:lnTo>
                  <a:pt x="0" y="6037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89" t="-24821" r="-79507" b="-38272"/>
            </a:stretch>
          </a:blipFill>
        </p:spPr>
      </p:sp>
      <p:sp>
        <p:nvSpPr>
          <p:cNvPr name="Freeform 4" id="4" descr="Círculo  Descripción generada automáticamente"/>
          <p:cNvSpPr/>
          <p:nvPr/>
        </p:nvSpPr>
        <p:spPr>
          <a:xfrm flipH="false" flipV="false" rot="0">
            <a:off x="10701860" y="1736836"/>
            <a:ext cx="2683502" cy="2675792"/>
          </a:xfrm>
          <a:custGeom>
            <a:avLst/>
            <a:gdLst/>
            <a:ahLst/>
            <a:cxnLst/>
            <a:rect r="r" b="b" t="t" l="l"/>
            <a:pathLst>
              <a:path h="2675792" w="2683502">
                <a:moveTo>
                  <a:pt x="0" y="0"/>
                </a:moveTo>
                <a:lnTo>
                  <a:pt x="2683501" y="0"/>
                </a:lnTo>
                <a:lnTo>
                  <a:pt x="2683501" y="2675791"/>
                </a:lnTo>
                <a:lnTo>
                  <a:pt x="0" y="26757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3858" t="-7549" r="-50918" b="-7969"/>
            </a:stretch>
          </a:blipFill>
        </p:spPr>
      </p:sp>
      <p:sp>
        <p:nvSpPr>
          <p:cNvPr name="Freeform 5" id="5" descr="Dibujo de una persona  Descripción generada automáticamente con confianza media"/>
          <p:cNvSpPr/>
          <p:nvPr/>
        </p:nvSpPr>
        <p:spPr>
          <a:xfrm flipH="false" flipV="false" rot="0">
            <a:off x="12384750" y="5715000"/>
            <a:ext cx="5903252" cy="4572002"/>
          </a:xfrm>
          <a:custGeom>
            <a:avLst/>
            <a:gdLst/>
            <a:ahLst/>
            <a:cxnLst/>
            <a:rect r="r" b="b" t="t" l="l"/>
            <a:pathLst>
              <a:path h="4572002" w="5903252">
                <a:moveTo>
                  <a:pt x="0" y="0"/>
                </a:moveTo>
                <a:lnTo>
                  <a:pt x="5903252" y="0"/>
                </a:lnTo>
                <a:lnTo>
                  <a:pt x="5903252" y="4572002"/>
                </a:lnTo>
                <a:lnTo>
                  <a:pt x="0" y="45720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008" t="-16538" r="-77675" b="-14689"/>
            </a:stretch>
          </a:blipFill>
        </p:spPr>
      </p:sp>
      <p:sp>
        <p:nvSpPr>
          <p:cNvPr name="Freeform 6" id="6" descr="Icono  Descripción generada automáticamente"/>
          <p:cNvSpPr/>
          <p:nvPr/>
        </p:nvSpPr>
        <p:spPr>
          <a:xfrm flipH="false" flipV="false" rot="0">
            <a:off x="15275850" y="8183900"/>
            <a:ext cx="3012154" cy="2103100"/>
          </a:xfrm>
          <a:custGeom>
            <a:avLst/>
            <a:gdLst/>
            <a:ahLst/>
            <a:cxnLst/>
            <a:rect r="r" b="b" t="t" l="l"/>
            <a:pathLst>
              <a:path h="2103100" w="3012154">
                <a:moveTo>
                  <a:pt x="0" y="0"/>
                </a:moveTo>
                <a:lnTo>
                  <a:pt x="3012154" y="0"/>
                </a:lnTo>
                <a:lnTo>
                  <a:pt x="3012154" y="2103100"/>
                </a:lnTo>
                <a:lnTo>
                  <a:pt x="0" y="21031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696" t="-161424" r="-334912" b="-95157"/>
            </a:stretch>
          </a:blipFill>
        </p:spPr>
      </p:sp>
      <p:sp>
        <p:nvSpPr>
          <p:cNvPr name="Freeform 7" id="7" descr="Imagen que contiene luz, lámpara  Descripción generada automáticamente"/>
          <p:cNvSpPr/>
          <p:nvPr/>
        </p:nvSpPr>
        <p:spPr>
          <a:xfrm flipH="false" flipV="false" rot="0">
            <a:off x="8974152" y="4518018"/>
            <a:ext cx="786384" cy="753230"/>
          </a:xfrm>
          <a:custGeom>
            <a:avLst/>
            <a:gdLst/>
            <a:ahLst/>
            <a:cxnLst/>
            <a:rect r="r" b="b" t="t" l="l"/>
            <a:pathLst>
              <a:path h="753230" w="786384">
                <a:moveTo>
                  <a:pt x="0" y="0"/>
                </a:moveTo>
                <a:lnTo>
                  <a:pt x="786384" y="0"/>
                </a:lnTo>
                <a:lnTo>
                  <a:pt x="786384" y="753230"/>
                </a:lnTo>
                <a:lnTo>
                  <a:pt x="0" y="7532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7959" t="-6980" r="-45027" b="-6353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052088" y="7620626"/>
            <a:ext cx="296418" cy="296418"/>
            <a:chOff x="0" y="0"/>
            <a:chExt cx="395224" cy="39522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95224" cy="395224"/>
            </a:xfrm>
            <a:custGeom>
              <a:avLst/>
              <a:gdLst/>
              <a:ahLst/>
              <a:cxnLst/>
              <a:rect r="r" b="b" t="t" l="l"/>
              <a:pathLst>
                <a:path h="395224" w="395224">
                  <a:moveTo>
                    <a:pt x="0" y="197612"/>
                  </a:moveTo>
                  <a:cubicBezTo>
                    <a:pt x="0" y="88519"/>
                    <a:pt x="88519" y="0"/>
                    <a:pt x="197612" y="0"/>
                  </a:cubicBezTo>
                  <a:cubicBezTo>
                    <a:pt x="306705" y="0"/>
                    <a:pt x="395224" y="88519"/>
                    <a:pt x="395224" y="197612"/>
                  </a:cubicBezTo>
                  <a:cubicBezTo>
                    <a:pt x="395224" y="306705"/>
                    <a:pt x="306705" y="395224"/>
                    <a:pt x="197612" y="395224"/>
                  </a:cubicBezTo>
                  <a:cubicBezTo>
                    <a:pt x="88519" y="395224"/>
                    <a:pt x="0" y="306705"/>
                    <a:pt x="0" y="197612"/>
                  </a:cubicBezTo>
                  <a:close/>
                </a:path>
              </a:pathLst>
            </a:custGeom>
            <a:solidFill>
              <a:srgbClr val="F3BB3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477332" y="9002310"/>
            <a:ext cx="157544" cy="157544"/>
            <a:chOff x="0" y="0"/>
            <a:chExt cx="210059" cy="21005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0058" cy="210058"/>
            </a:xfrm>
            <a:custGeom>
              <a:avLst/>
              <a:gdLst/>
              <a:ahLst/>
              <a:cxnLst/>
              <a:rect r="r" b="b" t="t" l="l"/>
              <a:pathLst>
                <a:path h="210058" w="210058">
                  <a:moveTo>
                    <a:pt x="0" y="105029"/>
                  </a:moveTo>
                  <a:cubicBezTo>
                    <a:pt x="0" y="46990"/>
                    <a:pt x="46990" y="0"/>
                    <a:pt x="105029" y="0"/>
                  </a:cubicBezTo>
                  <a:cubicBezTo>
                    <a:pt x="163068" y="0"/>
                    <a:pt x="210058" y="46990"/>
                    <a:pt x="210058" y="105029"/>
                  </a:cubicBezTo>
                  <a:cubicBezTo>
                    <a:pt x="210058" y="163068"/>
                    <a:pt x="163068" y="210058"/>
                    <a:pt x="105029" y="210058"/>
                  </a:cubicBezTo>
                  <a:cubicBezTo>
                    <a:pt x="46990" y="210058"/>
                    <a:pt x="0" y="163068"/>
                    <a:pt x="0" y="10502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875478" y="1205232"/>
            <a:ext cx="215312" cy="215312"/>
            <a:chOff x="0" y="0"/>
            <a:chExt cx="287083" cy="28708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7020" cy="287020"/>
            </a:xfrm>
            <a:custGeom>
              <a:avLst/>
              <a:gdLst/>
              <a:ahLst/>
              <a:cxnLst/>
              <a:rect r="r" b="b" t="t" l="l"/>
              <a:pathLst>
                <a:path h="287020" w="287020">
                  <a:moveTo>
                    <a:pt x="0" y="0"/>
                  </a:moveTo>
                  <a:lnTo>
                    <a:pt x="287020" y="0"/>
                  </a:lnTo>
                  <a:lnTo>
                    <a:pt x="287020" y="287020"/>
                  </a:lnTo>
                  <a:lnTo>
                    <a:pt x="0" y="287020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6092988" y="0"/>
            <a:ext cx="2195010" cy="2195010"/>
          </a:xfrm>
          <a:custGeom>
            <a:avLst/>
            <a:gdLst/>
            <a:ahLst/>
            <a:cxnLst/>
            <a:rect r="r" b="b" t="t" l="l"/>
            <a:pathLst>
              <a:path h="2195010" w="2195010">
                <a:moveTo>
                  <a:pt x="0" y="0"/>
                </a:moveTo>
                <a:lnTo>
                  <a:pt x="2195010" y="0"/>
                </a:lnTo>
                <a:lnTo>
                  <a:pt x="2195010" y="2195010"/>
                </a:lnTo>
                <a:lnTo>
                  <a:pt x="0" y="21950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 descr="Logotipo  Descripción generada automáticamente"/>
          <p:cNvSpPr/>
          <p:nvPr/>
        </p:nvSpPr>
        <p:spPr>
          <a:xfrm flipH="false" flipV="false" rot="-5400000">
            <a:off x="11296137" y="2208319"/>
            <a:ext cx="5407162" cy="5417452"/>
          </a:xfrm>
          <a:custGeom>
            <a:avLst/>
            <a:gdLst/>
            <a:ahLst/>
            <a:cxnLst/>
            <a:rect r="r" b="b" t="t" l="l"/>
            <a:pathLst>
              <a:path h="5417452" w="5407162">
                <a:moveTo>
                  <a:pt x="0" y="0"/>
                </a:moveTo>
                <a:lnTo>
                  <a:pt x="5407162" y="0"/>
                </a:lnTo>
                <a:lnTo>
                  <a:pt x="5407162" y="5417452"/>
                </a:lnTo>
                <a:lnTo>
                  <a:pt x="0" y="54174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45198" t="-1279" r="-43120" b="-4449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421892" y="3286626"/>
            <a:ext cx="7945452" cy="271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68"/>
              </a:lnSpc>
            </a:pPr>
            <a:r>
              <a:rPr lang="en-US" sz="108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DEMOStración </a:t>
            </a:r>
          </a:p>
          <a:p>
            <a:pPr algn="l">
              <a:lnSpc>
                <a:spcPts val="10368"/>
              </a:lnSpc>
            </a:pPr>
            <a:r>
              <a:rPr lang="en-US" sz="108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de la app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1883799" y="1736836"/>
            <a:ext cx="4534401" cy="5883790"/>
            <a:chOff x="0" y="0"/>
            <a:chExt cx="6045868" cy="7845054"/>
          </a:xfrm>
        </p:grpSpPr>
        <p:sp>
          <p:nvSpPr>
            <p:cNvPr name="Freeform 18" id="18"/>
            <p:cNvSpPr/>
            <p:nvPr/>
          </p:nvSpPr>
          <p:spPr>
            <a:xfrm flipH="false" flipV="false" rot="1374256">
              <a:off x="1218241" y="426754"/>
              <a:ext cx="3609386" cy="6991546"/>
            </a:xfrm>
            <a:custGeom>
              <a:avLst/>
              <a:gdLst/>
              <a:ahLst/>
              <a:cxnLst/>
              <a:rect r="r" b="b" t="t" l="l"/>
              <a:pathLst>
                <a:path h="6991546" w="3609386">
                  <a:moveTo>
                    <a:pt x="0" y="0"/>
                  </a:moveTo>
                  <a:lnTo>
                    <a:pt x="3609386" y="0"/>
                  </a:lnTo>
                  <a:lnTo>
                    <a:pt x="3609386" y="6991546"/>
                  </a:lnTo>
                  <a:lnTo>
                    <a:pt x="0" y="6991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1399905">
              <a:off x="1367220" y="1780834"/>
              <a:ext cx="3729589" cy="3729589"/>
            </a:xfrm>
            <a:custGeom>
              <a:avLst/>
              <a:gdLst/>
              <a:ahLst/>
              <a:cxnLst/>
              <a:rect r="r" b="b" t="t" l="l"/>
              <a:pathLst>
                <a:path h="3729589" w="3729589">
                  <a:moveTo>
                    <a:pt x="0" y="0"/>
                  </a:moveTo>
                  <a:lnTo>
                    <a:pt x="3729590" y="0"/>
                  </a:lnTo>
                  <a:lnTo>
                    <a:pt x="3729590" y="3729589"/>
                  </a:lnTo>
                  <a:lnTo>
                    <a:pt x="0" y="3729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Forma  Descripción generada automáticamente"/>
          <p:cNvSpPr/>
          <p:nvPr/>
        </p:nvSpPr>
        <p:spPr>
          <a:xfrm flipH="false" flipV="false" rot="0">
            <a:off x="14908750" y="846370"/>
            <a:ext cx="4586256" cy="2269922"/>
          </a:xfrm>
          <a:custGeom>
            <a:avLst/>
            <a:gdLst/>
            <a:ahLst/>
            <a:cxnLst/>
            <a:rect r="r" b="b" t="t" l="l"/>
            <a:pathLst>
              <a:path h="2269922" w="4586256">
                <a:moveTo>
                  <a:pt x="0" y="0"/>
                </a:moveTo>
                <a:lnTo>
                  <a:pt x="4586256" y="0"/>
                </a:lnTo>
                <a:lnTo>
                  <a:pt x="4586256" y="2269922"/>
                </a:lnTo>
                <a:lnTo>
                  <a:pt x="0" y="22699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289" t="-14628" r="-7780" b="-16148"/>
            </a:stretch>
          </a:blipFill>
        </p:spPr>
      </p:sp>
      <p:sp>
        <p:nvSpPr>
          <p:cNvPr name="Freeform 3" id="3" descr="Un dibujo de un animal  Descripción generada automáticamente con confianza baja"/>
          <p:cNvSpPr/>
          <p:nvPr/>
        </p:nvSpPr>
        <p:spPr>
          <a:xfrm flipH="false" flipV="false" rot="0">
            <a:off x="8631950" y="4249250"/>
            <a:ext cx="9656054" cy="6037750"/>
          </a:xfrm>
          <a:custGeom>
            <a:avLst/>
            <a:gdLst/>
            <a:ahLst/>
            <a:cxnLst/>
            <a:rect r="r" b="b" t="t" l="l"/>
            <a:pathLst>
              <a:path h="6037750" w="9656054">
                <a:moveTo>
                  <a:pt x="0" y="0"/>
                </a:moveTo>
                <a:lnTo>
                  <a:pt x="9656054" y="0"/>
                </a:lnTo>
                <a:lnTo>
                  <a:pt x="9656054" y="6037750"/>
                </a:lnTo>
                <a:lnTo>
                  <a:pt x="0" y="6037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89" t="-24821" r="-79507" b="-38272"/>
            </a:stretch>
          </a:blipFill>
        </p:spPr>
      </p:sp>
      <p:sp>
        <p:nvSpPr>
          <p:cNvPr name="Freeform 4" id="4" descr="Círculo  Descripción generada automáticamente"/>
          <p:cNvSpPr/>
          <p:nvPr/>
        </p:nvSpPr>
        <p:spPr>
          <a:xfrm flipH="false" flipV="false" rot="0">
            <a:off x="10701860" y="1736836"/>
            <a:ext cx="2683502" cy="2675792"/>
          </a:xfrm>
          <a:custGeom>
            <a:avLst/>
            <a:gdLst/>
            <a:ahLst/>
            <a:cxnLst/>
            <a:rect r="r" b="b" t="t" l="l"/>
            <a:pathLst>
              <a:path h="2675792" w="2683502">
                <a:moveTo>
                  <a:pt x="0" y="0"/>
                </a:moveTo>
                <a:lnTo>
                  <a:pt x="2683501" y="0"/>
                </a:lnTo>
                <a:lnTo>
                  <a:pt x="2683501" y="2675791"/>
                </a:lnTo>
                <a:lnTo>
                  <a:pt x="0" y="26757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3858" t="-7549" r="-50918" b="-7969"/>
            </a:stretch>
          </a:blipFill>
        </p:spPr>
      </p:sp>
      <p:sp>
        <p:nvSpPr>
          <p:cNvPr name="Freeform 5" id="5" descr="Dibujo de una persona  Descripción generada automáticamente con confianza media"/>
          <p:cNvSpPr/>
          <p:nvPr/>
        </p:nvSpPr>
        <p:spPr>
          <a:xfrm flipH="false" flipV="false" rot="0">
            <a:off x="12384750" y="5715000"/>
            <a:ext cx="5903252" cy="4572002"/>
          </a:xfrm>
          <a:custGeom>
            <a:avLst/>
            <a:gdLst/>
            <a:ahLst/>
            <a:cxnLst/>
            <a:rect r="r" b="b" t="t" l="l"/>
            <a:pathLst>
              <a:path h="4572002" w="5903252">
                <a:moveTo>
                  <a:pt x="0" y="0"/>
                </a:moveTo>
                <a:lnTo>
                  <a:pt x="5903252" y="0"/>
                </a:lnTo>
                <a:lnTo>
                  <a:pt x="5903252" y="4572002"/>
                </a:lnTo>
                <a:lnTo>
                  <a:pt x="0" y="45720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008" t="-16538" r="-77675" b="-14689"/>
            </a:stretch>
          </a:blipFill>
        </p:spPr>
      </p:sp>
      <p:sp>
        <p:nvSpPr>
          <p:cNvPr name="Freeform 6" id="6" descr="Icono  Descripción generada automáticamente"/>
          <p:cNvSpPr/>
          <p:nvPr/>
        </p:nvSpPr>
        <p:spPr>
          <a:xfrm flipH="false" flipV="false" rot="0">
            <a:off x="15275850" y="8183900"/>
            <a:ext cx="3012154" cy="2103100"/>
          </a:xfrm>
          <a:custGeom>
            <a:avLst/>
            <a:gdLst/>
            <a:ahLst/>
            <a:cxnLst/>
            <a:rect r="r" b="b" t="t" l="l"/>
            <a:pathLst>
              <a:path h="2103100" w="3012154">
                <a:moveTo>
                  <a:pt x="0" y="0"/>
                </a:moveTo>
                <a:lnTo>
                  <a:pt x="3012154" y="0"/>
                </a:lnTo>
                <a:lnTo>
                  <a:pt x="3012154" y="2103100"/>
                </a:lnTo>
                <a:lnTo>
                  <a:pt x="0" y="21031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696" t="-161424" r="-334912" b="-95157"/>
            </a:stretch>
          </a:blipFill>
        </p:spPr>
      </p:sp>
      <p:sp>
        <p:nvSpPr>
          <p:cNvPr name="Freeform 7" id="7" descr="Imagen que contiene luz, lámpara  Descripción generada automáticamente"/>
          <p:cNvSpPr/>
          <p:nvPr/>
        </p:nvSpPr>
        <p:spPr>
          <a:xfrm flipH="false" flipV="false" rot="0">
            <a:off x="8974152" y="4518018"/>
            <a:ext cx="786384" cy="753230"/>
          </a:xfrm>
          <a:custGeom>
            <a:avLst/>
            <a:gdLst/>
            <a:ahLst/>
            <a:cxnLst/>
            <a:rect r="r" b="b" t="t" l="l"/>
            <a:pathLst>
              <a:path h="753230" w="786384">
                <a:moveTo>
                  <a:pt x="0" y="0"/>
                </a:moveTo>
                <a:lnTo>
                  <a:pt x="786384" y="0"/>
                </a:lnTo>
                <a:lnTo>
                  <a:pt x="786384" y="753230"/>
                </a:lnTo>
                <a:lnTo>
                  <a:pt x="0" y="7532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7959" t="-6980" r="-45027" b="-6353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052088" y="7620626"/>
            <a:ext cx="296418" cy="296418"/>
            <a:chOff x="0" y="0"/>
            <a:chExt cx="395224" cy="39522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95224" cy="395224"/>
            </a:xfrm>
            <a:custGeom>
              <a:avLst/>
              <a:gdLst/>
              <a:ahLst/>
              <a:cxnLst/>
              <a:rect r="r" b="b" t="t" l="l"/>
              <a:pathLst>
                <a:path h="395224" w="395224">
                  <a:moveTo>
                    <a:pt x="0" y="197612"/>
                  </a:moveTo>
                  <a:cubicBezTo>
                    <a:pt x="0" y="88519"/>
                    <a:pt x="88519" y="0"/>
                    <a:pt x="197612" y="0"/>
                  </a:cubicBezTo>
                  <a:cubicBezTo>
                    <a:pt x="306705" y="0"/>
                    <a:pt x="395224" y="88519"/>
                    <a:pt x="395224" y="197612"/>
                  </a:cubicBezTo>
                  <a:cubicBezTo>
                    <a:pt x="395224" y="306705"/>
                    <a:pt x="306705" y="395224"/>
                    <a:pt x="197612" y="395224"/>
                  </a:cubicBezTo>
                  <a:cubicBezTo>
                    <a:pt x="88519" y="395224"/>
                    <a:pt x="0" y="306705"/>
                    <a:pt x="0" y="197612"/>
                  </a:cubicBezTo>
                  <a:close/>
                </a:path>
              </a:pathLst>
            </a:custGeom>
            <a:solidFill>
              <a:srgbClr val="F3BB3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477332" y="9002310"/>
            <a:ext cx="157544" cy="157544"/>
            <a:chOff x="0" y="0"/>
            <a:chExt cx="210059" cy="21005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0058" cy="210058"/>
            </a:xfrm>
            <a:custGeom>
              <a:avLst/>
              <a:gdLst/>
              <a:ahLst/>
              <a:cxnLst/>
              <a:rect r="r" b="b" t="t" l="l"/>
              <a:pathLst>
                <a:path h="210058" w="210058">
                  <a:moveTo>
                    <a:pt x="0" y="105029"/>
                  </a:moveTo>
                  <a:cubicBezTo>
                    <a:pt x="0" y="46990"/>
                    <a:pt x="46990" y="0"/>
                    <a:pt x="105029" y="0"/>
                  </a:cubicBezTo>
                  <a:cubicBezTo>
                    <a:pt x="163068" y="0"/>
                    <a:pt x="210058" y="46990"/>
                    <a:pt x="210058" y="105029"/>
                  </a:cubicBezTo>
                  <a:cubicBezTo>
                    <a:pt x="210058" y="163068"/>
                    <a:pt x="163068" y="210058"/>
                    <a:pt x="105029" y="210058"/>
                  </a:cubicBezTo>
                  <a:cubicBezTo>
                    <a:pt x="46990" y="210058"/>
                    <a:pt x="0" y="163068"/>
                    <a:pt x="0" y="10502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875478" y="1205232"/>
            <a:ext cx="215312" cy="215312"/>
            <a:chOff x="0" y="0"/>
            <a:chExt cx="287083" cy="28708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7020" cy="287020"/>
            </a:xfrm>
            <a:custGeom>
              <a:avLst/>
              <a:gdLst/>
              <a:ahLst/>
              <a:cxnLst/>
              <a:rect r="r" b="b" t="t" l="l"/>
              <a:pathLst>
                <a:path h="287020" w="287020">
                  <a:moveTo>
                    <a:pt x="0" y="0"/>
                  </a:moveTo>
                  <a:lnTo>
                    <a:pt x="287020" y="0"/>
                  </a:lnTo>
                  <a:lnTo>
                    <a:pt x="287020" y="287020"/>
                  </a:lnTo>
                  <a:lnTo>
                    <a:pt x="0" y="287020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6092988" y="0"/>
            <a:ext cx="2195010" cy="2195010"/>
          </a:xfrm>
          <a:custGeom>
            <a:avLst/>
            <a:gdLst/>
            <a:ahLst/>
            <a:cxnLst/>
            <a:rect r="r" b="b" t="t" l="l"/>
            <a:pathLst>
              <a:path h="2195010" w="2195010">
                <a:moveTo>
                  <a:pt x="0" y="0"/>
                </a:moveTo>
                <a:lnTo>
                  <a:pt x="2195010" y="0"/>
                </a:lnTo>
                <a:lnTo>
                  <a:pt x="2195010" y="2195010"/>
                </a:lnTo>
                <a:lnTo>
                  <a:pt x="0" y="21950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 descr="Logotipo  Descripción generada automáticamente"/>
          <p:cNvSpPr/>
          <p:nvPr/>
        </p:nvSpPr>
        <p:spPr>
          <a:xfrm flipH="false" flipV="false" rot="-5400000">
            <a:off x="11296137" y="2208319"/>
            <a:ext cx="5407162" cy="5417452"/>
          </a:xfrm>
          <a:custGeom>
            <a:avLst/>
            <a:gdLst/>
            <a:ahLst/>
            <a:cxnLst/>
            <a:rect r="r" b="b" t="t" l="l"/>
            <a:pathLst>
              <a:path h="5417452" w="5407162">
                <a:moveTo>
                  <a:pt x="0" y="0"/>
                </a:moveTo>
                <a:lnTo>
                  <a:pt x="5407162" y="0"/>
                </a:lnTo>
                <a:lnTo>
                  <a:pt x="5407162" y="5417452"/>
                </a:lnTo>
                <a:lnTo>
                  <a:pt x="0" y="54174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45198" t="-1279" r="-43120" b="-4449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413840" y="4346265"/>
            <a:ext cx="7764631" cy="3843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023"/>
              </a:lnSpc>
              <a:buFont typeface="Arial"/>
              <a:buChar char="•"/>
            </a:pPr>
            <a:r>
              <a:rPr lang="en-US" b="true" sz="2799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Roo</a:t>
            </a:r>
            <a:r>
              <a:rPr lang="en-US" b="true" sz="2799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maid propone una solución integral para la vida en común, resolviendo los principales puntos de fricción en hogares compartidos. </a:t>
            </a:r>
          </a:p>
          <a:p>
            <a:pPr algn="l">
              <a:lnSpc>
                <a:spcPts val="3023"/>
              </a:lnSpc>
            </a:pPr>
          </a:p>
          <a:p>
            <a:pPr algn="l" marL="604519" indent="-302260" lvl="1">
              <a:lnSpc>
                <a:spcPts val="3023"/>
              </a:lnSpc>
              <a:buFont typeface="Arial"/>
              <a:buChar char="•"/>
            </a:pPr>
            <a:r>
              <a:rPr lang="en-US" b="true" sz="2799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Es un proyecto con alto potencial de adopción de su publico objetivo diferenciándose por unir gestión, comunicación y motivación en un solo producto.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13840" y="2542125"/>
            <a:ext cx="6676950" cy="1395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68"/>
              </a:lnSpc>
            </a:pPr>
            <a:r>
              <a:rPr lang="en-US" sz="108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Con</a:t>
            </a:r>
            <a:r>
              <a:rPr lang="en-US" sz="108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clusión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1883799" y="1736836"/>
            <a:ext cx="4534401" cy="5883790"/>
            <a:chOff x="0" y="0"/>
            <a:chExt cx="6045868" cy="7845054"/>
          </a:xfrm>
        </p:grpSpPr>
        <p:sp>
          <p:nvSpPr>
            <p:cNvPr name="Freeform 19" id="19"/>
            <p:cNvSpPr/>
            <p:nvPr/>
          </p:nvSpPr>
          <p:spPr>
            <a:xfrm flipH="false" flipV="false" rot="1374256">
              <a:off x="1218241" y="426754"/>
              <a:ext cx="3609386" cy="6991546"/>
            </a:xfrm>
            <a:custGeom>
              <a:avLst/>
              <a:gdLst/>
              <a:ahLst/>
              <a:cxnLst/>
              <a:rect r="r" b="b" t="t" l="l"/>
              <a:pathLst>
                <a:path h="6991546" w="3609386">
                  <a:moveTo>
                    <a:pt x="0" y="0"/>
                  </a:moveTo>
                  <a:lnTo>
                    <a:pt x="3609386" y="0"/>
                  </a:lnTo>
                  <a:lnTo>
                    <a:pt x="3609386" y="6991546"/>
                  </a:lnTo>
                  <a:lnTo>
                    <a:pt x="0" y="6991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1399905">
              <a:off x="1367220" y="1780834"/>
              <a:ext cx="3729589" cy="3729589"/>
            </a:xfrm>
            <a:custGeom>
              <a:avLst/>
              <a:gdLst/>
              <a:ahLst/>
              <a:cxnLst/>
              <a:rect r="r" b="b" t="t" l="l"/>
              <a:pathLst>
                <a:path h="3729589" w="3729589">
                  <a:moveTo>
                    <a:pt x="0" y="0"/>
                  </a:moveTo>
                  <a:lnTo>
                    <a:pt x="3729590" y="0"/>
                  </a:lnTo>
                  <a:lnTo>
                    <a:pt x="3729590" y="3729589"/>
                  </a:lnTo>
                  <a:lnTo>
                    <a:pt x="0" y="3729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Imagen que contiene electrónica, cd, computadora  Descripción generada automáticamente"/>
          <p:cNvSpPr/>
          <p:nvPr/>
        </p:nvSpPr>
        <p:spPr>
          <a:xfrm flipH="false" flipV="false" rot="0">
            <a:off x="0" y="5916700"/>
            <a:ext cx="3083348" cy="4370302"/>
          </a:xfrm>
          <a:custGeom>
            <a:avLst/>
            <a:gdLst/>
            <a:ahLst/>
            <a:cxnLst/>
            <a:rect r="r" b="b" t="t" l="l"/>
            <a:pathLst>
              <a:path h="4370302" w="3083348">
                <a:moveTo>
                  <a:pt x="0" y="0"/>
                </a:moveTo>
                <a:lnTo>
                  <a:pt x="3083348" y="0"/>
                </a:lnTo>
                <a:lnTo>
                  <a:pt x="3083348" y="4370302"/>
                </a:lnTo>
                <a:lnTo>
                  <a:pt x="0" y="43703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9832" t="0" r="-34544" b="-4919"/>
            </a:stretch>
          </a:blipFill>
        </p:spPr>
      </p:sp>
      <p:sp>
        <p:nvSpPr>
          <p:cNvPr name="Freeform 3" id="3" descr="Un dibujo de un animal  Descripción generada automáticamente con confianza baja"/>
          <p:cNvSpPr/>
          <p:nvPr/>
        </p:nvSpPr>
        <p:spPr>
          <a:xfrm flipH="false" flipV="false" rot="-5400000">
            <a:off x="12518848" y="1539096"/>
            <a:ext cx="7386854" cy="4252052"/>
          </a:xfrm>
          <a:custGeom>
            <a:avLst/>
            <a:gdLst/>
            <a:ahLst/>
            <a:cxnLst/>
            <a:rect r="r" b="b" t="t" l="l"/>
            <a:pathLst>
              <a:path h="4252052" w="7386854">
                <a:moveTo>
                  <a:pt x="0" y="0"/>
                </a:moveTo>
                <a:lnTo>
                  <a:pt x="7386854" y="0"/>
                </a:lnTo>
                <a:lnTo>
                  <a:pt x="7386854" y="4252052"/>
                </a:lnTo>
                <a:lnTo>
                  <a:pt x="0" y="42520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07" t="-88688" r="-133575" b="-42892"/>
            </a:stretch>
          </a:blipFill>
        </p:spPr>
      </p:sp>
      <p:sp>
        <p:nvSpPr>
          <p:cNvPr name="Freeform 4" id="4" descr="Dibujo de una persona  Descripción generada automáticamente con confianza media"/>
          <p:cNvSpPr/>
          <p:nvPr/>
        </p:nvSpPr>
        <p:spPr>
          <a:xfrm flipH="false" flipV="false" rot="-5400000">
            <a:off x="14618276" y="262178"/>
            <a:ext cx="4067098" cy="3486148"/>
          </a:xfrm>
          <a:custGeom>
            <a:avLst/>
            <a:gdLst/>
            <a:ahLst/>
            <a:cxnLst/>
            <a:rect r="r" b="b" t="t" l="l"/>
            <a:pathLst>
              <a:path h="3486148" w="4067098">
                <a:moveTo>
                  <a:pt x="0" y="0"/>
                </a:moveTo>
                <a:lnTo>
                  <a:pt x="4067098" y="0"/>
                </a:lnTo>
                <a:lnTo>
                  <a:pt x="4067098" y="3486148"/>
                </a:lnTo>
                <a:lnTo>
                  <a:pt x="0" y="34861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656" t="-15539" r="-97577" b="-56547"/>
            </a:stretch>
          </a:blipFill>
        </p:spPr>
      </p:sp>
      <p:sp>
        <p:nvSpPr>
          <p:cNvPr name="Freeform 5" id="5" descr="Icono  Descripción generada automáticamente"/>
          <p:cNvSpPr/>
          <p:nvPr/>
        </p:nvSpPr>
        <p:spPr>
          <a:xfrm flipH="false" flipV="false" rot="-5400000">
            <a:off x="16115200" y="-603198"/>
            <a:ext cx="1759200" cy="2852398"/>
          </a:xfrm>
          <a:custGeom>
            <a:avLst/>
            <a:gdLst/>
            <a:ahLst/>
            <a:cxnLst/>
            <a:rect r="r" b="b" t="t" l="l"/>
            <a:pathLst>
              <a:path h="2852398" w="1759200">
                <a:moveTo>
                  <a:pt x="0" y="0"/>
                </a:moveTo>
                <a:lnTo>
                  <a:pt x="1759200" y="0"/>
                </a:lnTo>
                <a:lnTo>
                  <a:pt x="1759200" y="2852398"/>
                </a:lnTo>
                <a:lnTo>
                  <a:pt x="0" y="28523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018" t="-50527" r="-465090" b="-48988"/>
            </a:stretch>
          </a:blipFill>
        </p:spPr>
      </p:sp>
      <p:sp>
        <p:nvSpPr>
          <p:cNvPr name="Freeform 6" id="6" descr="Imagen que contiene Gráfico circular  Descripción generada automáticamente"/>
          <p:cNvSpPr/>
          <p:nvPr/>
        </p:nvSpPr>
        <p:spPr>
          <a:xfrm flipH="false" flipV="false" rot="-5279581">
            <a:off x="-548280" y="6050426"/>
            <a:ext cx="4507324" cy="2005608"/>
          </a:xfrm>
          <a:custGeom>
            <a:avLst/>
            <a:gdLst/>
            <a:ahLst/>
            <a:cxnLst/>
            <a:rect r="r" b="b" t="t" l="l"/>
            <a:pathLst>
              <a:path h="2005608" w="4507324">
                <a:moveTo>
                  <a:pt x="0" y="0"/>
                </a:moveTo>
                <a:lnTo>
                  <a:pt x="4507324" y="0"/>
                </a:lnTo>
                <a:lnTo>
                  <a:pt x="4507324" y="2005608"/>
                </a:lnTo>
                <a:lnTo>
                  <a:pt x="0" y="20056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890" t="-20418" r="-4402" b="-22798"/>
            </a:stretch>
          </a:blipFill>
        </p:spPr>
      </p:sp>
      <p:sp>
        <p:nvSpPr>
          <p:cNvPr name="Freeform 7" id="7" descr="Icono  Descripción generada automáticamente"/>
          <p:cNvSpPr/>
          <p:nvPr/>
        </p:nvSpPr>
        <p:spPr>
          <a:xfrm flipH="false" flipV="false" rot="-2932260">
            <a:off x="881894" y="7459956"/>
            <a:ext cx="3024668" cy="1340134"/>
          </a:xfrm>
          <a:custGeom>
            <a:avLst/>
            <a:gdLst/>
            <a:ahLst/>
            <a:cxnLst/>
            <a:rect r="r" b="b" t="t" l="l"/>
            <a:pathLst>
              <a:path h="1340134" w="3024668">
                <a:moveTo>
                  <a:pt x="0" y="0"/>
                </a:moveTo>
                <a:lnTo>
                  <a:pt x="3024668" y="0"/>
                </a:lnTo>
                <a:lnTo>
                  <a:pt x="3024668" y="1340134"/>
                </a:lnTo>
                <a:lnTo>
                  <a:pt x="0" y="13401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039" t="-19459" r="-6273" b="-19319"/>
            </a:stretch>
          </a:blipFill>
        </p:spPr>
      </p:sp>
      <p:sp>
        <p:nvSpPr>
          <p:cNvPr name="Freeform 8" id="8" descr="Patrón de fondo  Descripción generada automáticamente con confianza baja"/>
          <p:cNvSpPr/>
          <p:nvPr/>
        </p:nvSpPr>
        <p:spPr>
          <a:xfrm flipH="false" flipV="false" rot="0">
            <a:off x="15750" y="7019500"/>
            <a:ext cx="4573900" cy="3267502"/>
          </a:xfrm>
          <a:custGeom>
            <a:avLst/>
            <a:gdLst/>
            <a:ahLst/>
            <a:cxnLst/>
            <a:rect r="r" b="b" t="t" l="l"/>
            <a:pathLst>
              <a:path h="3267502" w="4573900">
                <a:moveTo>
                  <a:pt x="0" y="0"/>
                </a:moveTo>
                <a:lnTo>
                  <a:pt x="4573900" y="0"/>
                </a:lnTo>
                <a:lnTo>
                  <a:pt x="4573900" y="3267502"/>
                </a:lnTo>
                <a:lnTo>
                  <a:pt x="0" y="32675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94060" t="-26277" r="-5503" b="-30858"/>
            </a:stretch>
          </a:blipFill>
        </p:spPr>
      </p:sp>
      <p:sp>
        <p:nvSpPr>
          <p:cNvPr name="Freeform 9" id="9" descr="Icono  Descripción generada automáticamente"/>
          <p:cNvSpPr/>
          <p:nvPr/>
        </p:nvSpPr>
        <p:spPr>
          <a:xfrm flipH="false" flipV="false" rot="0">
            <a:off x="0" y="8668950"/>
            <a:ext cx="3463546" cy="1618050"/>
          </a:xfrm>
          <a:custGeom>
            <a:avLst/>
            <a:gdLst/>
            <a:ahLst/>
            <a:cxnLst/>
            <a:rect r="r" b="b" t="t" l="l"/>
            <a:pathLst>
              <a:path h="1618050" w="3463546">
                <a:moveTo>
                  <a:pt x="0" y="0"/>
                </a:moveTo>
                <a:lnTo>
                  <a:pt x="3463546" y="0"/>
                </a:lnTo>
                <a:lnTo>
                  <a:pt x="3463546" y="1618050"/>
                </a:lnTo>
                <a:lnTo>
                  <a:pt x="0" y="16180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11087" t="-62491" r="-4578" b="-97185"/>
            </a:stretch>
          </a:blipFill>
        </p:spPr>
      </p:sp>
      <p:sp>
        <p:nvSpPr>
          <p:cNvPr name="Freeform 10" id="10" descr="Forma  Descripción generada automáticamente"/>
          <p:cNvSpPr/>
          <p:nvPr/>
        </p:nvSpPr>
        <p:spPr>
          <a:xfrm flipH="false" flipV="false" rot="0">
            <a:off x="16371398" y="8454400"/>
            <a:ext cx="1916602" cy="1089450"/>
          </a:xfrm>
          <a:custGeom>
            <a:avLst/>
            <a:gdLst/>
            <a:ahLst/>
            <a:cxnLst/>
            <a:rect r="r" b="b" t="t" l="l"/>
            <a:pathLst>
              <a:path h="1089450" w="1916602">
                <a:moveTo>
                  <a:pt x="0" y="0"/>
                </a:moveTo>
                <a:lnTo>
                  <a:pt x="1916602" y="0"/>
                </a:lnTo>
                <a:lnTo>
                  <a:pt x="1916602" y="1089450"/>
                </a:lnTo>
                <a:lnTo>
                  <a:pt x="0" y="10894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8369" t="-14628" r="-23785" b="-16148"/>
            </a:stretch>
          </a:blipFill>
        </p:spPr>
      </p:sp>
      <p:sp>
        <p:nvSpPr>
          <p:cNvPr name="Freeform 11" id="11" descr="Forma  Descripción generada automáticamente"/>
          <p:cNvSpPr/>
          <p:nvPr/>
        </p:nvSpPr>
        <p:spPr>
          <a:xfrm flipH="true" flipV="false" rot="0">
            <a:off x="2" y="997600"/>
            <a:ext cx="2286950" cy="2269900"/>
          </a:xfrm>
          <a:custGeom>
            <a:avLst/>
            <a:gdLst/>
            <a:ahLst/>
            <a:cxnLst/>
            <a:rect r="r" b="b" t="t" l="l"/>
            <a:pathLst>
              <a:path h="2269900" w="2286950">
                <a:moveTo>
                  <a:pt x="2286950" y="0"/>
                </a:moveTo>
                <a:lnTo>
                  <a:pt x="0" y="0"/>
                </a:lnTo>
                <a:lnTo>
                  <a:pt x="0" y="2269900"/>
                </a:lnTo>
                <a:lnTo>
                  <a:pt x="2286950" y="2269900"/>
                </a:lnTo>
                <a:lnTo>
                  <a:pt x="2286950" y="0"/>
                </a:lnTo>
                <a:close/>
              </a:path>
            </a:pathLst>
          </a:custGeom>
          <a:blipFill>
            <a:blip r:embed="rId11"/>
            <a:stretch>
              <a:fillRect l="-14618" t="-14628" r="-116140" b="-16148"/>
            </a:stretch>
          </a:blipFill>
        </p:spPr>
      </p:sp>
      <p:sp>
        <p:nvSpPr>
          <p:cNvPr name="Freeform 12" id="12" descr="Círculo  Descripción generada automáticamente"/>
          <p:cNvSpPr/>
          <p:nvPr/>
        </p:nvSpPr>
        <p:spPr>
          <a:xfrm flipH="true" flipV="false" rot="0">
            <a:off x="15131624" y="1729440"/>
            <a:ext cx="1347380" cy="1343504"/>
          </a:xfrm>
          <a:custGeom>
            <a:avLst/>
            <a:gdLst/>
            <a:ahLst/>
            <a:cxnLst/>
            <a:rect r="r" b="b" t="t" l="l"/>
            <a:pathLst>
              <a:path h="1343504" w="1347380">
                <a:moveTo>
                  <a:pt x="1347380" y="0"/>
                </a:moveTo>
                <a:lnTo>
                  <a:pt x="0" y="0"/>
                </a:lnTo>
                <a:lnTo>
                  <a:pt x="0" y="1343504"/>
                </a:lnTo>
                <a:lnTo>
                  <a:pt x="1347380" y="1343504"/>
                </a:lnTo>
                <a:lnTo>
                  <a:pt x="1347380" y="0"/>
                </a:lnTo>
                <a:close/>
              </a:path>
            </a:pathLst>
          </a:custGeom>
          <a:blipFill>
            <a:blip r:embed="rId12"/>
            <a:stretch>
              <a:fillRect l="-53858" t="-7549" r="-50917" b="-7969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763960" y="2587117"/>
            <a:ext cx="10903350" cy="280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99"/>
              </a:lnSpc>
            </a:pPr>
            <a:r>
              <a:rPr lang="en-US" sz="19999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¡Gracias!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63960" y="5229219"/>
            <a:ext cx="10903350" cy="1320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2"/>
              </a:lnSpc>
            </a:pPr>
            <a:r>
              <a:rPr lang="en-US" sz="64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¿Alguna pregunta</a:t>
            </a:r>
            <a:r>
              <a:rPr lang="en-US" sz="64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?</a:t>
            </a:r>
          </a:p>
          <a:p>
            <a:pPr algn="ctr">
              <a:lnSpc>
                <a:spcPts val="3456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14616076" y="5633414"/>
            <a:ext cx="154936" cy="154936"/>
            <a:chOff x="0" y="0"/>
            <a:chExt cx="206581" cy="20658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6502" cy="206502"/>
            </a:xfrm>
            <a:custGeom>
              <a:avLst/>
              <a:gdLst/>
              <a:ahLst/>
              <a:cxnLst/>
              <a:rect r="r" b="b" t="t" l="l"/>
              <a:pathLst>
                <a:path h="206502" w="206502">
                  <a:moveTo>
                    <a:pt x="0" y="103251"/>
                  </a:moveTo>
                  <a:cubicBezTo>
                    <a:pt x="0" y="46228"/>
                    <a:pt x="46228" y="0"/>
                    <a:pt x="103251" y="0"/>
                  </a:cubicBezTo>
                  <a:cubicBezTo>
                    <a:pt x="160274" y="0"/>
                    <a:pt x="206502" y="46228"/>
                    <a:pt x="206502" y="103251"/>
                  </a:cubicBezTo>
                  <a:cubicBezTo>
                    <a:pt x="206502" y="160274"/>
                    <a:pt x="160274" y="206502"/>
                    <a:pt x="103251" y="206502"/>
                  </a:cubicBezTo>
                  <a:cubicBezTo>
                    <a:pt x="46228" y="206502"/>
                    <a:pt x="0" y="160274"/>
                    <a:pt x="0" y="103251"/>
                  </a:cubicBez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5241952" y="3384038"/>
            <a:ext cx="291510" cy="291510"/>
            <a:chOff x="0" y="0"/>
            <a:chExt cx="388680" cy="38868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88620" cy="388620"/>
            </a:xfrm>
            <a:custGeom>
              <a:avLst/>
              <a:gdLst/>
              <a:ahLst/>
              <a:cxnLst/>
              <a:rect r="r" b="b" t="t" l="l"/>
              <a:pathLst>
                <a:path h="388620" w="388620">
                  <a:moveTo>
                    <a:pt x="0" y="194310"/>
                  </a:moveTo>
                  <a:cubicBezTo>
                    <a:pt x="0" y="86995"/>
                    <a:pt x="86995" y="0"/>
                    <a:pt x="194310" y="0"/>
                  </a:cubicBezTo>
                  <a:cubicBezTo>
                    <a:pt x="301625" y="0"/>
                    <a:pt x="388620" y="86995"/>
                    <a:pt x="388620" y="194310"/>
                  </a:cubicBezTo>
                  <a:cubicBezTo>
                    <a:pt x="388620" y="301625"/>
                    <a:pt x="301625" y="388620"/>
                    <a:pt x="194310" y="388620"/>
                  </a:cubicBezTo>
                  <a:cubicBezTo>
                    <a:pt x="86995" y="388620"/>
                    <a:pt x="0" y="301625"/>
                    <a:pt x="0" y="1943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5379220" y="8037304"/>
            <a:ext cx="291510" cy="291510"/>
            <a:chOff x="0" y="0"/>
            <a:chExt cx="388680" cy="38868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88620" cy="388620"/>
            </a:xfrm>
            <a:custGeom>
              <a:avLst/>
              <a:gdLst/>
              <a:ahLst/>
              <a:cxnLst/>
              <a:rect r="r" b="b" t="t" l="l"/>
              <a:pathLst>
                <a:path h="388620" w="388620">
                  <a:moveTo>
                    <a:pt x="0" y="194310"/>
                  </a:moveTo>
                  <a:cubicBezTo>
                    <a:pt x="0" y="86995"/>
                    <a:pt x="86995" y="0"/>
                    <a:pt x="194310" y="0"/>
                  </a:cubicBezTo>
                  <a:cubicBezTo>
                    <a:pt x="301625" y="0"/>
                    <a:pt x="388620" y="86995"/>
                    <a:pt x="388620" y="194310"/>
                  </a:cubicBezTo>
                  <a:cubicBezTo>
                    <a:pt x="388620" y="301625"/>
                    <a:pt x="301625" y="388620"/>
                    <a:pt x="194310" y="388620"/>
                  </a:cubicBezTo>
                  <a:cubicBezTo>
                    <a:pt x="86995" y="388620"/>
                    <a:pt x="0" y="301625"/>
                    <a:pt x="0" y="194310"/>
                  </a:cubicBezTo>
                  <a:close/>
                </a:path>
              </a:pathLst>
            </a:custGeom>
            <a:solidFill>
              <a:srgbClr val="F3BB30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6343400" y="7674570"/>
            <a:ext cx="154936" cy="154936"/>
            <a:chOff x="0" y="0"/>
            <a:chExt cx="206581" cy="20658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06502" cy="206502"/>
            </a:xfrm>
            <a:custGeom>
              <a:avLst/>
              <a:gdLst/>
              <a:ahLst/>
              <a:cxnLst/>
              <a:rect r="r" b="b" t="t" l="l"/>
              <a:pathLst>
                <a:path h="206502" w="206502">
                  <a:moveTo>
                    <a:pt x="0" y="103251"/>
                  </a:moveTo>
                  <a:cubicBezTo>
                    <a:pt x="0" y="46228"/>
                    <a:pt x="46228" y="0"/>
                    <a:pt x="103251" y="0"/>
                  </a:cubicBezTo>
                  <a:cubicBezTo>
                    <a:pt x="160274" y="0"/>
                    <a:pt x="206502" y="46228"/>
                    <a:pt x="206502" y="103251"/>
                  </a:cubicBezTo>
                  <a:cubicBezTo>
                    <a:pt x="206502" y="160274"/>
                    <a:pt x="160274" y="206502"/>
                    <a:pt x="103251" y="206502"/>
                  </a:cubicBezTo>
                  <a:cubicBezTo>
                    <a:pt x="46228" y="206502"/>
                    <a:pt x="0" y="160274"/>
                    <a:pt x="0" y="10325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3472450" y="1668796"/>
            <a:ext cx="291510" cy="291510"/>
            <a:chOff x="0" y="0"/>
            <a:chExt cx="388680" cy="38868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88620" cy="388620"/>
            </a:xfrm>
            <a:custGeom>
              <a:avLst/>
              <a:gdLst/>
              <a:ahLst/>
              <a:cxnLst/>
              <a:rect r="r" b="b" t="t" l="l"/>
              <a:pathLst>
                <a:path h="388620" w="388620">
                  <a:moveTo>
                    <a:pt x="0" y="194310"/>
                  </a:moveTo>
                  <a:cubicBezTo>
                    <a:pt x="0" y="86995"/>
                    <a:pt x="86995" y="0"/>
                    <a:pt x="194310" y="0"/>
                  </a:cubicBezTo>
                  <a:cubicBezTo>
                    <a:pt x="301625" y="0"/>
                    <a:pt x="388620" y="86995"/>
                    <a:pt x="388620" y="194310"/>
                  </a:cubicBezTo>
                  <a:cubicBezTo>
                    <a:pt x="388620" y="301625"/>
                    <a:pt x="301625" y="388620"/>
                    <a:pt x="194310" y="388620"/>
                  </a:cubicBezTo>
                  <a:cubicBezTo>
                    <a:pt x="86995" y="388620"/>
                    <a:pt x="0" y="301625"/>
                    <a:pt x="0" y="1943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2037468" y="3868568"/>
            <a:ext cx="211746" cy="211746"/>
            <a:chOff x="0" y="0"/>
            <a:chExt cx="282328" cy="28232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82321" cy="282321"/>
            </a:xfrm>
            <a:custGeom>
              <a:avLst/>
              <a:gdLst/>
              <a:ahLst/>
              <a:cxnLst/>
              <a:rect r="r" b="b" t="t" l="l"/>
              <a:pathLst>
                <a:path h="282321" w="282321">
                  <a:moveTo>
                    <a:pt x="0" y="0"/>
                  </a:moveTo>
                  <a:lnTo>
                    <a:pt x="282321" y="0"/>
                  </a:lnTo>
                  <a:lnTo>
                    <a:pt x="282321" y="282321"/>
                  </a:lnTo>
                  <a:lnTo>
                    <a:pt x="0" y="282321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3862612" y="5364102"/>
            <a:ext cx="154936" cy="154936"/>
            <a:chOff x="0" y="0"/>
            <a:chExt cx="206581" cy="20658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06502" cy="206502"/>
            </a:xfrm>
            <a:custGeom>
              <a:avLst/>
              <a:gdLst/>
              <a:ahLst/>
              <a:cxnLst/>
              <a:rect r="r" b="b" t="t" l="l"/>
              <a:pathLst>
                <a:path h="206502" w="206502">
                  <a:moveTo>
                    <a:pt x="0" y="103251"/>
                  </a:moveTo>
                  <a:cubicBezTo>
                    <a:pt x="0" y="46228"/>
                    <a:pt x="46228" y="0"/>
                    <a:pt x="103251" y="0"/>
                  </a:cubicBezTo>
                  <a:cubicBezTo>
                    <a:pt x="160274" y="0"/>
                    <a:pt x="206502" y="46228"/>
                    <a:pt x="206502" y="103251"/>
                  </a:cubicBezTo>
                  <a:cubicBezTo>
                    <a:pt x="206502" y="160274"/>
                    <a:pt x="160274" y="206502"/>
                    <a:pt x="103251" y="206502"/>
                  </a:cubicBezTo>
                  <a:cubicBezTo>
                    <a:pt x="46228" y="206502"/>
                    <a:pt x="0" y="160274"/>
                    <a:pt x="0" y="103251"/>
                  </a:cubicBezTo>
                  <a:close/>
                </a:path>
              </a:pathLst>
            </a:custGeom>
            <a:solidFill>
              <a:srgbClr val="F3BB30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4436746" y="5948522"/>
            <a:ext cx="211746" cy="211746"/>
            <a:chOff x="0" y="0"/>
            <a:chExt cx="282328" cy="28232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82321" cy="282321"/>
            </a:xfrm>
            <a:custGeom>
              <a:avLst/>
              <a:gdLst/>
              <a:ahLst/>
              <a:cxnLst/>
              <a:rect r="r" b="b" t="t" l="l"/>
              <a:pathLst>
                <a:path h="282321" w="282321">
                  <a:moveTo>
                    <a:pt x="0" y="0"/>
                  </a:moveTo>
                  <a:lnTo>
                    <a:pt x="282321" y="0"/>
                  </a:lnTo>
                  <a:lnTo>
                    <a:pt x="282321" y="282321"/>
                  </a:lnTo>
                  <a:lnTo>
                    <a:pt x="0" y="282321"/>
                  </a:lnTo>
                  <a:close/>
                </a:path>
              </a:pathLst>
            </a:custGeom>
            <a:solidFill>
              <a:srgbClr val="998DDF"/>
            </a:solidFill>
          </p:spPr>
        </p:sp>
      </p:grpSp>
      <p:sp>
        <p:nvSpPr>
          <p:cNvPr name="Freeform 31" id="31"/>
          <p:cNvSpPr/>
          <p:nvPr/>
        </p:nvSpPr>
        <p:spPr>
          <a:xfrm flipH="false" flipV="false" rot="0">
            <a:off x="6987677" y="5101450"/>
            <a:ext cx="4312647" cy="5809110"/>
          </a:xfrm>
          <a:custGeom>
            <a:avLst/>
            <a:gdLst/>
            <a:ahLst/>
            <a:cxnLst/>
            <a:rect r="r" b="b" t="t" l="l"/>
            <a:pathLst>
              <a:path h="5809110" w="4312647">
                <a:moveTo>
                  <a:pt x="0" y="0"/>
                </a:moveTo>
                <a:lnTo>
                  <a:pt x="4312646" y="0"/>
                </a:lnTo>
                <a:lnTo>
                  <a:pt x="4312646" y="5809110"/>
                </a:lnTo>
                <a:lnTo>
                  <a:pt x="0" y="580911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7349" t="0" r="-17349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Forma  Descripción generada automáticamente"/>
          <p:cNvSpPr/>
          <p:nvPr/>
        </p:nvSpPr>
        <p:spPr>
          <a:xfrm flipH="false" flipV="false" rot="0">
            <a:off x="14908750" y="2285950"/>
            <a:ext cx="3415402" cy="2269950"/>
          </a:xfrm>
          <a:custGeom>
            <a:avLst/>
            <a:gdLst/>
            <a:ahLst/>
            <a:cxnLst/>
            <a:rect r="r" b="b" t="t" l="l"/>
            <a:pathLst>
              <a:path h="2269950" w="3415402">
                <a:moveTo>
                  <a:pt x="0" y="0"/>
                </a:moveTo>
                <a:lnTo>
                  <a:pt x="3415402" y="0"/>
                </a:lnTo>
                <a:lnTo>
                  <a:pt x="3415402" y="2269950"/>
                </a:lnTo>
                <a:lnTo>
                  <a:pt x="0" y="226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788" t="-14628" r="-44730" b="-16148"/>
            </a:stretch>
          </a:blipFill>
        </p:spPr>
      </p:sp>
      <p:sp>
        <p:nvSpPr>
          <p:cNvPr name="Freeform 3" id="3" descr="Un dibujo de un animal  Descripción generada automáticamente con confianza baja"/>
          <p:cNvSpPr/>
          <p:nvPr/>
        </p:nvSpPr>
        <p:spPr>
          <a:xfrm flipH="false" flipV="false" rot="-5400000">
            <a:off x="12504698" y="1553248"/>
            <a:ext cx="7386854" cy="4223750"/>
          </a:xfrm>
          <a:custGeom>
            <a:avLst/>
            <a:gdLst/>
            <a:ahLst/>
            <a:cxnLst/>
            <a:rect r="r" b="b" t="t" l="l"/>
            <a:pathLst>
              <a:path h="4223750" w="7386854">
                <a:moveTo>
                  <a:pt x="0" y="0"/>
                </a:moveTo>
                <a:lnTo>
                  <a:pt x="7386854" y="0"/>
                </a:lnTo>
                <a:lnTo>
                  <a:pt x="7386854" y="4223750"/>
                </a:lnTo>
                <a:lnTo>
                  <a:pt x="0" y="4223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07" t="-89275" r="-133576" b="-43856"/>
            </a:stretch>
          </a:blipFill>
        </p:spPr>
      </p:sp>
      <p:sp>
        <p:nvSpPr>
          <p:cNvPr name="Freeform 4" id="4" descr="Icono  Descripción generada automáticamente"/>
          <p:cNvSpPr/>
          <p:nvPr/>
        </p:nvSpPr>
        <p:spPr>
          <a:xfrm flipH="false" flipV="false" rot="-5400000">
            <a:off x="16102150" y="-547698"/>
            <a:ext cx="1702598" cy="2769698"/>
          </a:xfrm>
          <a:custGeom>
            <a:avLst/>
            <a:gdLst/>
            <a:ahLst/>
            <a:cxnLst/>
            <a:rect r="r" b="b" t="t" l="l"/>
            <a:pathLst>
              <a:path h="2769698" w="1702598">
                <a:moveTo>
                  <a:pt x="0" y="0"/>
                </a:moveTo>
                <a:lnTo>
                  <a:pt x="1702598" y="0"/>
                </a:lnTo>
                <a:lnTo>
                  <a:pt x="1702598" y="2769698"/>
                </a:lnTo>
                <a:lnTo>
                  <a:pt x="0" y="27696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345" t="-52039" r="-483896" b="-53438"/>
            </a:stretch>
          </a:blipFill>
        </p:spPr>
      </p:sp>
      <p:sp>
        <p:nvSpPr>
          <p:cNvPr name="Freeform 5" id="5" descr="Imagen que contiene Forma  Descripción generada automáticamente"/>
          <p:cNvSpPr/>
          <p:nvPr/>
        </p:nvSpPr>
        <p:spPr>
          <a:xfrm flipH="false" flipV="false" rot="0">
            <a:off x="14038820" y="6275532"/>
            <a:ext cx="2791824" cy="2774520"/>
          </a:xfrm>
          <a:custGeom>
            <a:avLst/>
            <a:gdLst/>
            <a:ahLst/>
            <a:cxnLst/>
            <a:rect r="r" b="b" t="t" l="l"/>
            <a:pathLst>
              <a:path h="2774520" w="2791824">
                <a:moveTo>
                  <a:pt x="0" y="0"/>
                </a:moveTo>
                <a:lnTo>
                  <a:pt x="2791824" y="0"/>
                </a:lnTo>
                <a:lnTo>
                  <a:pt x="2791824" y="2774520"/>
                </a:lnTo>
                <a:lnTo>
                  <a:pt x="0" y="27745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3319" t="-5159" r="-45618" b="-7441"/>
            </a:stretch>
          </a:blipFill>
        </p:spPr>
      </p:sp>
      <p:sp>
        <p:nvSpPr>
          <p:cNvPr name="Freeform 6" id="6" descr="Logotipo  Descripción generada automáticamente"/>
          <p:cNvSpPr/>
          <p:nvPr/>
        </p:nvSpPr>
        <p:spPr>
          <a:xfrm flipH="false" flipV="false" rot="-5400000">
            <a:off x="11153695" y="3129858"/>
            <a:ext cx="5407162" cy="5417452"/>
          </a:xfrm>
          <a:custGeom>
            <a:avLst/>
            <a:gdLst/>
            <a:ahLst/>
            <a:cxnLst/>
            <a:rect r="r" b="b" t="t" l="l"/>
            <a:pathLst>
              <a:path h="5417452" w="5407162">
                <a:moveTo>
                  <a:pt x="0" y="0"/>
                </a:moveTo>
                <a:lnTo>
                  <a:pt x="5407162" y="0"/>
                </a:lnTo>
                <a:lnTo>
                  <a:pt x="5407162" y="5417452"/>
                </a:lnTo>
                <a:lnTo>
                  <a:pt x="0" y="54174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5198" t="-1279" r="-43120" b="-4449"/>
            </a:stretch>
          </a:blipFill>
        </p:spPr>
      </p:sp>
      <p:sp>
        <p:nvSpPr>
          <p:cNvPr name="Freeform 7" id="7" descr="Dibujo de una persona  Descripción generada automáticamente con confianza media"/>
          <p:cNvSpPr/>
          <p:nvPr/>
        </p:nvSpPr>
        <p:spPr>
          <a:xfrm flipH="false" flipV="false" rot="-5400000">
            <a:off x="13894807" y="-229647"/>
            <a:ext cx="4609955" cy="4961140"/>
          </a:xfrm>
          <a:custGeom>
            <a:avLst/>
            <a:gdLst/>
            <a:ahLst/>
            <a:cxnLst/>
            <a:rect r="r" b="b" t="t" l="l"/>
            <a:pathLst>
              <a:path h="4961140" w="4609955">
                <a:moveTo>
                  <a:pt x="0" y="0"/>
                </a:moveTo>
                <a:lnTo>
                  <a:pt x="4609955" y="0"/>
                </a:lnTo>
                <a:lnTo>
                  <a:pt x="4609955" y="4961139"/>
                </a:lnTo>
                <a:lnTo>
                  <a:pt x="0" y="49611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5965" r="-130291" b="-4404"/>
            </a:stretch>
          </a:blipFill>
        </p:spPr>
      </p:sp>
      <p:sp>
        <p:nvSpPr>
          <p:cNvPr name="Freeform 8" id="8" descr="Círculo  Descripción generada automáticamente"/>
          <p:cNvSpPr/>
          <p:nvPr/>
        </p:nvSpPr>
        <p:spPr>
          <a:xfrm flipH="false" flipV="false" rot="0">
            <a:off x="10252028" y="1501956"/>
            <a:ext cx="2337830" cy="2331110"/>
          </a:xfrm>
          <a:custGeom>
            <a:avLst/>
            <a:gdLst/>
            <a:ahLst/>
            <a:cxnLst/>
            <a:rect r="r" b="b" t="t" l="l"/>
            <a:pathLst>
              <a:path h="2331110" w="2337830">
                <a:moveTo>
                  <a:pt x="0" y="0"/>
                </a:moveTo>
                <a:lnTo>
                  <a:pt x="2337830" y="0"/>
                </a:lnTo>
                <a:lnTo>
                  <a:pt x="2337830" y="2331110"/>
                </a:lnTo>
                <a:lnTo>
                  <a:pt x="0" y="23311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3858" t="-7549" r="-50918" b="-7969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3251274" y="8941858"/>
            <a:ext cx="304800" cy="304800"/>
            <a:chOff x="0" y="0"/>
            <a:chExt cx="406400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203200"/>
                  </a:moveTo>
                  <a:cubicBezTo>
                    <a:pt x="0" y="90932"/>
                    <a:pt x="90932" y="0"/>
                    <a:pt x="203200" y="0"/>
                  </a:cubicBezTo>
                  <a:cubicBezTo>
                    <a:pt x="315468" y="0"/>
                    <a:pt x="406400" y="90932"/>
                    <a:pt x="406400" y="203200"/>
                  </a:cubicBezTo>
                  <a:cubicBezTo>
                    <a:pt x="406400" y="315468"/>
                    <a:pt x="315468" y="406400"/>
                    <a:pt x="203200" y="406400"/>
                  </a:cubicBezTo>
                  <a:cubicBezTo>
                    <a:pt x="90932" y="406400"/>
                    <a:pt x="0" y="315468"/>
                    <a:pt x="0" y="203200"/>
                  </a:cubicBezTo>
                  <a:close/>
                </a:path>
              </a:pathLst>
            </a:custGeom>
            <a:solidFill>
              <a:srgbClr val="998DD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6517284" y="6320650"/>
            <a:ext cx="162000" cy="162000"/>
            <a:chOff x="0" y="0"/>
            <a:chExt cx="216000" cy="216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5900" cy="215900"/>
            </a:xfrm>
            <a:custGeom>
              <a:avLst/>
              <a:gdLst/>
              <a:ahLst/>
              <a:cxnLst/>
              <a:rect r="r" b="b" t="t" l="l"/>
              <a:pathLst>
                <a:path h="215900" w="215900">
                  <a:moveTo>
                    <a:pt x="0" y="107950"/>
                  </a:moveTo>
                  <a:cubicBezTo>
                    <a:pt x="0" y="48387"/>
                    <a:pt x="48387" y="0"/>
                    <a:pt x="107950" y="0"/>
                  </a:cubicBezTo>
                  <a:cubicBezTo>
                    <a:pt x="167513" y="0"/>
                    <a:pt x="215900" y="48387"/>
                    <a:pt x="215900" y="107950"/>
                  </a:cubicBezTo>
                  <a:cubicBezTo>
                    <a:pt x="215900" y="167513"/>
                    <a:pt x="167513" y="215900"/>
                    <a:pt x="107950" y="215900"/>
                  </a:cubicBezTo>
                  <a:cubicBezTo>
                    <a:pt x="48387" y="215900"/>
                    <a:pt x="0" y="167640"/>
                    <a:pt x="0" y="1079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3251274" y="2570218"/>
            <a:ext cx="304800" cy="304800"/>
            <a:chOff x="0" y="0"/>
            <a:chExt cx="406400" cy="406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203200"/>
                  </a:moveTo>
                  <a:cubicBezTo>
                    <a:pt x="0" y="90932"/>
                    <a:pt x="90932" y="0"/>
                    <a:pt x="203200" y="0"/>
                  </a:cubicBezTo>
                  <a:cubicBezTo>
                    <a:pt x="315468" y="0"/>
                    <a:pt x="406400" y="90932"/>
                    <a:pt x="406400" y="203200"/>
                  </a:cubicBezTo>
                  <a:cubicBezTo>
                    <a:pt x="406400" y="315468"/>
                    <a:pt x="315468" y="406400"/>
                    <a:pt x="203200" y="406400"/>
                  </a:cubicBezTo>
                  <a:cubicBezTo>
                    <a:pt x="90932" y="406400"/>
                    <a:pt x="0" y="315468"/>
                    <a:pt x="0" y="203200"/>
                  </a:cubicBezTo>
                  <a:close/>
                </a:path>
              </a:pathLst>
            </a:custGeom>
            <a:solidFill>
              <a:srgbClr val="F3BB30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6079800" y="5727884"/>
            <a:ext cx="221400" cy="221400"/>
            <a:chOff x="0" y="0"/>
            <a:chExt cx="295200" cy="2952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95148" cy="295148"/>
            </a:xfrm>
            <a:custGeom>
              <a:avLst/>
              <a:gdLst/>
              <a:ahLst/>
              <a:cxnLst/>
              <a:rect r="r" b="b" t="t" l="l"/>
              <a:pathLst>
                <a:path h="295148" w="295148">
                  <a:moveTo>
                    <a:pt x="0" y="0"/>
                  </a:moveTo>
                  <a:lnTo>
                    <a:pt x="295148" y="0"/>
                  </a:lnTo>
                  <a:lnTo>
                    <a:pt x="295148" y="295148"/>
                  </a:lnTo>
                  <a:lnTo>
                    <a:pt x="0" y="295148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2582978" y="4610479"/>
            <a:ext cx="2548596" cy="2456209"/>
          </a:xfrm>
          <a:custGeom>
            <a:avLst/>
            <a:gdLst/>
            <a:ahLst/>
            <a:cxnLst/>
            <a:rect r="r" b="b" t="t" l="l"/>
            <a:pathLst>
              <a:path h="2456209" w="2548596">
                <a:moveTo>
                  <a:pt x="0" y="0"/>
                </a:moveTo>
                <a:lnTo>
                  <a:pt x="2548596" y="0"/>
                </a:lnTo>
                <a:lnTo>
                  <a:pt x="2548596" y="2456210"/>
                </a:lnTo>
                <a:lnTo>
                  <a:pt x="0" y="24562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447374" y="3861579"/>
            <a:ext cx="9423790" cy="56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7"/>
              </a:lnSpc>
            </a:pPr>
            <a:r>
              <a:rPr lang="en-US" b="true" sz="3192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H</a:t>
            </a:r>
            <a:r>
              <a:rPr lang="en-US" b="true" sz="3192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ogares cada vez más pequeños</a:t>
            </a: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(2,8</a:t>
            </a: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p</a:t>
            </a: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ers</a:t>
            </a: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onas en prome</a:t>
            </a: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dio</a:t>
            </a: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)</a:t>
            </a: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l">
              <a:lnSpc>
                <a:spcPts val="3447"/>
              </a:lnSpc>
            </a:pPr>
          </a:p>
          <a:p>
            <a:pPr algn="l">
              <a:lnSpc>
                <a:spcPts val="3447"/>
              </a:lnSpc>
            </a:pPr>
            <a:r>
              <a:rPr lang="en-US" b="true" sz="3192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Dificultades para acceder a vivienda propia entre jóvenes</a:t>
            </a: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 (solo 25 % de los menores de 35 puede comprar).</a:t>
            </a:r>
          </a:p>
          <a:p>
            <a:pPr algn="l">
              <a:lnSpc>
                <a:spcPts val="3447"/>
              </a:lnSpc>
            </a:pPr>
          </a:p>
          <a:p>
            <a:pPr algn="l">
              <a:lnSpc>
                <a:spcPts val="3447"/>
              </a:lnSpc>
            </a:pPr>
            <a:r>
              <a:rPr lang="en-US" b="true" sz="3192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Retraso en la emancipación:</a:t>
            </a: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 muchos jóvenes siguen viviendo con padres hasta los 25–30 años.</a:t>
            </a:r>
          </a:p>
          <a:p>
            <a:pPr algn="l">
              <a:lnSpc>
                <a:spcPts val="3447"/>
              </a:lnSpc>
            </a:pPr>
          </a:p>
          <a:p>
            <a:pPr algn="l">
              <a:lnSpc>
                <a:spcPts val="3447"/>
              </a:lnSpc>
            </a:pPr>
            <a:r>
              <a:rPr lang="en-US" b="true" sz="3192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Quienes se independizan</a:t>
            </a: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, suelen hacerlo en grupos por el alto costo de arrendar solos.</a:t>
            </a:r>
          </a:p>
          <a:p>
            <a:pPr algn="l">
              <a:lnSpc>
                <a:spcPts val="3447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539223" y="1398252"/>
            <a:ext cx="8265750" cy="1395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68"/>
              </a:lnSpc>
            </a:pPr>
            <a:r>
              <a:rPr lang="en-US" sz="108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Contexto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0" y="0"/>
            <a:ext cx="2195010" cy="2195010"/>
          </a:xfrm>
          <a:custGeom>
            <a:avLst/>
            <a:gdLst/>
            <a:ahLst/>
            <a:cxnLst/>
            <a:rect r="r" b="b" t="t" l="l"/>
            <a:pathLst>
              <a:path h="2195010" w="2195010">
                <a:moveTo>
                  <a:pt x="0" y="0"/>
                </a:moveTo>
                <a:lnTo>
                  <a:pt x="2195010" y="0"/>
                </a:lnTo>
                <a:lnTo>
                  <a:pt x="2195010" y="2195010"/>
                </a:lnTo>
                <a:lnTo>
                  <a:pt x="0" y="219501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79246" y="3974330"/>
            <a:ext cx="8929779" cy="232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80"/>
              </a:lnSpc>
            </a:pPr>
            <a:r>
              <a:rPr lang="en-US" sz="180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Problema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125461" y="1658994"/>
            <a:ext cx="6037350" cy="2478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08"/>
              </a:lnSpc>
            </a:pPr>
            <a:r>
              <a:rPr lang="en-US" sz="176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02</a:t>
            </a:r>
          </a:p>
        </p:txBody>
      </p:sp>
      <p:sp>
        <p:nvSpPr>
          <p:cNvPr name="Freeform 4" id="4" descr="Forma  Descripción generada automáticamente"/>
          <p:cNvSpPr/>
          <p:nvPr/>
        </p:nvSpPr>
        <p:spPr>
          <a:xfrm flipH="false" flipV="false" rot="0">
            <a:off x="15841906" y="5434644"/>
            <a:ext cx="2446090" cy="2269922"/>
          </a:xfrm>
          <a:custGeom>
            <a:avLst/>
            <a:gdLst/>
            <a:ahLst/>
            <a:cxnLst/>
            <a:rect r="r" b="b" t="t" l="l"/>
            <a:pathLst>
              <a:path h="2269922" w="2446090">
                <a:moveTo>
                  <a:pt x="0" y="0"/>
                </a:moveTo>
                <a:lnTo>
                  <a:pt x="2446090" y="0"/>
                </a:lnTo>
                <a:lnTo>
                  <a:pt x="2446090" y="2269922"/>
                </a:lnTo>
                <a:lnTo>
                  <a:pt x="0" y="22699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668" t="-14629" r="-102086" b="-16151"/>
            </a:stretch>
          </a:blipFill>
        </p:spPr>
      </p:sp>
      <p:sp>
        <p:nvSpPr>
          <p:cNvPr name="Freeform 5" id="5" descr="Patrón de fondo  Descripción generada automáticamente con confianza baja"/>
          <p:cNvSpPr/>
          <p:nvPr/>
        </p:nvSpPr>
        <p:spPr>
          <a:xfrm flipH="true" flipV="false" rot="-10800000">
            <a:off x="0" y="-28298"/>
            <a:ext cx="6224304" cy="3295798"/>
          </a:xfrm>
          <a:custGeom>
            <a:avLst/>
            <a:gdLst/>
            <a:ahLst/>
            <a:cxnLst/>
            <a:rect r="r" b="b" t="t" l="l"/>
            <a:pathLst>
              <a:path h="3295798" w="6224304">
                <a:moveTo>
                  <a:pt x="6224304" y="0"/>
                </a:moveTo>
                <a:lnTo>
                  <a:pt x="0" y="0"/>
                </a:lnTo>
                <a:lnTo>
                  <a:pt x="0" y="3295798"/>
                </a:lnTo>
                <a:lnTo>
                  <a:pt x="6224304" y="3295798"/>
                </a:lnTo>
                <a:lnTo>
                  <a:pt x="6224304" y="0"/>
                </a:lnTo>
                <a:close/>
              </a:path>
            </a:pathLst>
          </a:custGeom>
          <a:blipFill>
            <a:blip r:embed="rId4"/>
            <a:stretch>
              <a:fillRect l="-42608" t="-26050" r="-4038" b="-29734"/>
            </a:stretch>
          </a:blipFill>
        </p:spPr>
      </p:sp>
      <p:sp>
        <p:nvSpPr>
          <p:cNvPr name="Freeform 6" id="6" descr="Icono  Descripción generada automáticamente"/>
          <p:cNvSpPr/>
          <p:nvPr/>
        </p:nvSpPr>
        <p:spPr>
          <a:xfrm flipH="true" flipV="false" rot="-10800000">
            <a:off x="0" y="-28302"/>
            <a:ext cx="3353252" cy="1610702"/>
          </a:xfrm>
          <a:custGeom>
            <a:avLst/>
            <a:gdLst/>
            <a:ahLst/>
            <a:cxnLst/>
            <a:rect r="r" b="b" t="t" l="l"/>
            <a:pathLst>
              <a:path h="1610702" w="3353252">
                <a:moveTo>
                  <a:pt x="3353252" y="0"/>
                </a:moveTo>
                <a:lnTo>
                  <a:pt x="0" y="0"/>
                </a:lnTo>
                <a:lnTo>
                  <a:pt x="0" y="1610702"/>
                </a:lnTo>
                <a:lnTo>
                  <a:pt x="3353252" y="1610702"/>
                </a:lnTo>
                <a:lnTo>
                  <a:pt x="3353252" y="0"/>
                </a:lnTo>
                <a:close/>
              </a:path>
            </a:pathLst>
          </a:custGeom>
          <a:blipFill>
            <a:blip r:embed="rId5"/>
            <a:stretch>
              <a:fillRect l="-118027" t="-62778" r="-4729" b="-98080"/>
            </a:stretch>
          </a:blipFill>
        </p:spPr>
      </p:sp>
      <p:sp>
        <p:nvSpPr>
          <p:cNvPr name="Freeform 7" id="7" descr="Un dibujo de un animal  Descripción generada automáticamente con confianza baja"/>
          <p:cNvSpPr/>
          <p:nvPr/>
        </p:nvSpPr>
        <p:spPr>
          <a:xfrm flipH="false" flipV="false" rot="0">
            <a:off x="11961150" y="6648600"/>
            <a:ext cx="6326852" cy="3638402"/>
          </a:xfrm>
          <a:custGeom>
            <a:avLst/>
            <a:gdLst/>
            <a:ahLst/>
            <a:cxnLst/>
            <a:rect r="r" b="b" t="t" l="l"/>
            <a:pathLst>
              <a:path h="3638402" w="6326852">
                <a:moveTo>
                  <a:pt x="0" y="0"/>
                </a:moveTo>
                <a:lnTo>
                  <a:pt x="6326852" y="0"/>
                </a:lnTo>
                <a:lnTo>
                  <a:pt x="6326852" y="3638402"/>
                </a:lnTo>
                <a:lnTo>
                  <a:pt x="0" y="36384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88" t="-108143" r="-173690" b="-62486"/>
            </a:stretch>
          </a:blipFill>
        </p:spPr>
      </p:sp>
      <p:sp>
        <p:nvSpPr>
          <p:cNvPr name="Freeform 8" id="8" descr="Dibujo de una persona  Descripción generada automáticamente con confianza media"/>
          <p:cNvSpPr/>
          <p:nvPr/>
        </p:nvSpPr>
        <p:spPr>
          <a:xfrm flipH="false" flipV="false" rot="0">
            <a:off x="13505000" y="6569600"/>
            <a:ext cx="4782998" cy="3717398"/>
          </a:xfrm>
          <a:custGeom>
            <a:avLst/>
            <a:gdLst/>
            <a:ahLst/>
            <a:cxnLst/>
            <a:rect r="r" b="b" t="t" l="l"/>
            <a:pathLst>
              <a:path h="3717398" w="4782998">
                <a:moveTo>
                  <a:pt x="0" y="0"/>
                </a:moveTo>
                <a:lnTo>
                  <a:pt x="4782998" y="0"/>
                </a:lnTo>
                <a:lnTo>
                  <a:pt x="4782998" y="3717398"/>
                </a:lnTo>
                <a:lnTo>
                  <a:pt x="0" y="37173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848" r="-122995" b="-55542"/>
            </a:stretch>
          </a:blipFill>
        </p:spPr>
      </p:sp>
      <p:sp>
        <p:nvSpPr>
          <p:cNvPr name="Freeform 9" id="9" descr="Imagen que contiene Gráfico circular  Descripción generada automáticamente"/>
          <p:cNvSpPr/>
          <p:nvPr/>
        </p:nvSpPr>
        <p:spPr>
          <a:xfrm flipH="false" flipV="false" rot="-3630958">
            <a:off x="-1578066" y="7377620"/>
            <a:ext cx="4955934" cy="2205222"/>
          </a:xfrm>
          <a:custGeom>
            <a:avLst/>
            <a:gdLst/>
            <a:ahLst/>
            <a:cxnLst/>
            <a:rect r="r" b="b" t="t" l="l"/>
            <a:pathLst>
              <a:path h="2205222" w="4955934">
                <a:moveTo>
                  <a:pt x="0" y="0"/>
                </a:moveTo>
                <a:lnTo>
                  <a:pt x="4955934" y="0"/>
                </a:lnTo>
                <a:lnTo>
                  <a:pt x="4955934" y="2205222"/>
                </a:lnTo>
                <a:lnTo>
                  <a:pt x="0" y="22052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890" t="-20418" r="-4402" b="-22798"/>
            </a:stretch>
          </a:blipFill>
        </p:spPr>
      </p:sp>
      <p:sp>
        <p:nvSpPr>
          <p:cNvPr name="Freeform 10" id="10" descr="Círculo  Descripción generada automáticamente"/>
          <p:cNvSpPr/>
          <p:nvPr/>
        </p:nvSpPr>
        <p:spPr>
          <a:xfrm flipH="false" flipV="false" rot="0">
            <a:off x="682976" y="2153502"/>
            <a:ext cx="1603094" cy="1598486"/>
          </a:xfrm>
          <a:custGeom>
            <a:avLst/>
            <a:gdLst/>
            <a:ahLst/>
            <a:cxnLst/>
            <a:rect r="r" b="b" t="t" l="l"/>
            <a:pathLst>
              <a:path h="1598486" w="1603094">
                <a:moveTo>
                  <a:pt x="0" y="0"/>
                </a:moveTo>
                <a:lnTo>
                  <a:pt x="1603094" y="0"/>
                </a:lnTo>
                <a:lnTo>
                  <a:pt x="1603094" y="1598486"/>
                </a:lnTo>
                <a:lnTo>
                  <a:pt x="0" y="15984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3858" t="-7549" r="-50918" b="-7969"/>
            </a:stretch>
          </a:blipFill>
        </p:spPr>
      </p:sp>
      <p:sp>
        <p:nvSpPr>
          <p:cNvPr name="Freeform 11" id="11" descr="Imagen que contiene Forma  Descripción generada automáticamente"/>
          <p:cNvSpPr/>
          <p:nvPr/>
        </p:nvSpPr>
        <p:spPr>
          <a:xfrm flipH="false" flipV="false" rot="0">
            <a:off x="14765150" y="-2100"/>
            <a:ext cx="3522854" cy="2269900"/>
          </a:xfrm>
          <a:custGeom>
            <a:avLst/>
            <a:gdLst/>
            <a:ahLst/>
            <a:cxnLst/>
            <a:rect r="r" b="b" t="t" l="l"/>
            <a:pathLst>
              <a:path h="2269900" w="3522854">
                <a:moveTo>
                  <a:pt x="0" y="0"/>
                </a:moveTo>
                <a:lnTo>
                  <a:pt x="3522854" y="0"/>
                </a:lnTo>
                <a:lnTo>
                  <a:pt x="3522854" y="2269900"/>
                </a:lnTo>
                <a:lnTo>
                  <a:pt x="0" y="22699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69616" t="-111785" r="-90147" b="-14987"/>
            </a:stretch>
          </a:blipFill>
        </p:spPr>
      </p:sp>
      <p:sp>
        <p:nvSpPr>
          <p:cNvPr name="Freeform 12" id="12" descr="Icono  Descripción generada automáticamente"/>
          <p:cNvSpPr/>
          <p:nvPr/>
        </p:nvSpPr>
        <p:spPr>
          <a:xfrm flipH="false" flipV="false" rot="-960812">
            <a:off x="-708216" y="8764406"/>
            <a:ext cx="3910576" cy="1732652"/>
          </a:xfrm>
          <a:custGeom>
            <a:avLst/>
            <a:gdLst/>
            <a:ahLst/>
            <a:cxnLst/>
            <a:rect r="r" b="b" t="t" l="l"/>
            <a:pathLst>
              <a:path h="1732652" w="3910576">
                <a:moveTo>
                  <a:pt x="0" y="0"/>
                </a:moveTo>
                <a:lnTo>
                  <a:pt x="3910576" y="0"/>
                </a:lnTo>
                <a:lnTo>
                  <a:pt x="3910576" y="1732652"/>
                </a:lnTo>
                <a:lnTo>
                  <a:pt x="0" y="173265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039" t="-19459" r="-6273" b="-19319"/>
            </a:stretch>
          </a:blipFill>
        </p:spPr>
      </p:sp>
      <p:sp>
        <p:nvSpPr>
          <p:cNvPr name="Freeform 13" id="13" descr="Imagen que contiene luz, lámpara  Descripción generada automáticamente"/>
          <p:cNvSpPr/>
          <p:nvPr/>
        </p:nvSpPr>
        <p:spPr>
          <a:xfrm flipH="false" flipV="false" rot="0">
            <a:off x="1961128" y="7229588"/>
            <a:ext cx="943008" cy="903252"/>
          </a:xfrm>
          <a:custGeom>
            <a:avLst/>
            <a:gdLst/>
            <a:ahLst/>
            <a:cxnLst/>
            <a:rect r="r" b="b" t="t" l="l"/>
            <a:pathLst>
              <a:path h="903252" w="943008">
                <a:moveTo>
                  <a:pt x="0" y="0"/>
                </a:moveTo>
                <a:lnTo>
                  <a:pt x="943008" y="0"/>
                </a:lnTo>
                <a:lnTo>
                  <a:pt x="943008" y="903252"/>
                </a:lnTo>
                <a:lnTo>
                  <a:pt x="0" y="9032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47959" t="-6980" r="-45027" b="-6352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59136" y="4733576"/>
            <a:ext cx="165596" cy="165596"/>
            <a:chOff x="0" y="0"/>
            <a:chExt cx="220795" cy="22079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2866512" y="4750260"/>
            <a:ext cx="156880" cy="156880"/>
            <a:chOff x="0" y="0"/>
            <a:chExt cx="209173" cy="20917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9296" cy="209296"/>
            </a:xfrm>
            <a:custGeom>
              <a:avLst/>
              <a:gdLst/>
              <a:ahLst/>
              <a:cxnLst/>
              <a:rect r="r" b="b" t="t" l="l"/>
              <a:pathLst>
                <a:path h="209296" w="209296">
                  <a:moveTo>
                    <a:pt x="0" y="104648"/>
                  </a:moveTo>
                  <a:cubicBezTo>
                    <a:pt x="0" y="46863"/>
                    <a:pt x="46863" y="0"/>
                    <a:pt x="104648" y="0"/>
                  </a:cubicBezTo>
                  <a:cubicBezTo>
                    <a:pt x="162433" y="0"/>
                    <a:pt x="209296" y="46863"/>
                    <a:pt x="209296" y="104648"/>
                  </a:cubicBezTo>
                  <a:cubicBezTo>
                    <a:pt x="209296" y="162433"/>
                    <a:pt x="162433" y="209296"/>
                    <a:pt x="104648" y="209296"/>
                  </a:cubicBezTo>
                  <a:cubicBezTo>
                    <a:pt x="46863" y="209296"/>
                    <a:pt x="0" y="162306"/>
                    <a:pt x="0" y="104648"/>
                  </a:cubicBezTo>
                  <a:close/>
                </a:path>
              </a:pathLst>
            </a:custGeom>
            <a:solidFill>
              <a:srgbClr val="F3BB30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3177334" y="2650410"/>
            <a:ext cx="295168" cy="295168"/>
            <a:chOff x="0" y="0"/>
            <a:chExt cx="393557" cy="39355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93573" cy="393573"/>
            </a:xfrm>
            <a:custGeom>
              <a:avLst/>
              <a:gdLst/>
              <a:ahLst/>
              <a:cxnLst/>
              <a:rect r="r" b="b" t="t" l="l"/>
              <a:pathLst>
                <a:path h="393573" w="393573">
                  <a:moveTo>
                    <a:pt x="0" y="196723"/>
                  </a:moveTo>
                  <a:cubicBezTo>
                    <a:pt x="0" y="88138"/>
                    <a:pt x="88138" y="0"/>
                    <a:pt x="196723" y="0"/>
                  </a:cubicBezTo>
                  <a:cubicBezTo>
                    <a:pt x="305308" y="0"/>
                    <a:pt x="393573" y="88138"/>
                    <a:pt x="393573" y="196723"/>
                  </a:cubicBezTo>
                  <a:cubicBezTo>
                    <a:pt x="393573" y="305308"/>
                    <a:pt x="305435" y="393573"/>
                    <a:pt x="196723" y="393573"/>
                  </a:cubicBezTo>
                  <a:cubicBezTo>
                    <a:pt x="88011" y="393573"/>
                    <a:pt x="0" y="305435"/>
                    <a:pt x="0" y="196723"/>
                  </a:cubicBezTo>
                  <a:close/>
                </a:path>
              </a:pathLst>
            </a:custGeom>
            <a:solidFill>
              <a:srgbClr val="F3BB30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3450468" y="5279860"/>
            <a:ext cx="165596" cy="165596"/>
            <a:chOff x="0" y="0"/>
            <a:chExt cx="220795" cy="22079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998DD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4037612" y="3476790"/>
            <a:ext cx="156880" cy="156880"/>
            <a:chOff x="0" y="0"/>
            <a:chExt cx="209173" cy="20917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09296" cy="209296"/>
            </a:xfrm>
            <a:custGeom>
              <a:avLst/>
              <a:gdLst/>
              <a:ahLst/>
              <a:cxnLst/>
              <a:rect r="r" b="b" t="t" l="l"/>
              <a:pathLst>
                <a:path h="209296" w="209296">
                  <a:moveTo>
                    <a:pt x="0" y="104648"/>
                  </a:moveTo>
                  <a:cubicBezTo>
                    <a:pt x="0" y="46863"/>
                    <a:pt x="46863" y="0"/>
                    <a:pt x="104648" y="0"/>
                  </a:cubicBezTo>
                  <a:cubicBezTo>
                    <a:pt x="162433" y="0"/>
                    <a:pt x="209296" y="46863"/>
                    <a:pt x="209296" y="104648"/>
                  </a:cubicBezTo>
                  <a:cubicBezTo>
                    <a:pt x="209296" y="162433"/>
                    <a:pt x="162433" y="209296"/>
                    <a:pt x="104648" y="209296"/>
                  </a:cubicBezTo>
                  <a:cubicBezTo>
                    <a:pt x="46863" y="209296"/>
                    <a:pt x="0" y="162306"/>
                    <a:pt x="0" y="10464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5002300" y="7671292"/>
            <a:ext cx="295168" cy="295168"/>
            <a:chOff x="0" y="0"/>
            <a:chExt cx="393557" cy="39355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93573" cy="393573"/>
            </a:xfrm>
            <a:custGeom>
              <a:avLst/>
              <a:gdLst/>
              <a:ahLst/>
              <a:cxnLst/>
              <a:rect r="r" b="b" t="t" l="l"/>
              <a:pathLst>
                <a:path h="393573" w="393573">
                  <a:moveTo>
                    <a:pt x="0" y="196723"/>
                  </a:moveTo>
                  <a:cubicBezTo>
                    <a:pt x="0" y="88138"/>
                    <a:pt x="88138" y="0"/>
                    <a:pt x="196723" y="0"/>
                  </a:cubicBezTo>
                  <a:cubicBezTo>
                    <a:pt x="305308" y="0"/>
                    <a:pt x="393573" y="88138"/>
                    <a:pt x="393573" y="196723"/>
                  </a:cubicBezTo>
                  <a:cubicBezTo>
                    <a:pt x="393573" y="305308"/>
                    <a:pt x="305435" y="393573"/>
                    <a:pt x="196723" y="393573"/>
                  </a:cubicBezTo>
                  <a:cubicBezTo>
                    <a:pt x="88011" y="393573"/>
                    <a:pt x="0" y="305435"/>
                    <a:pt x="0" y="1967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5297468" y="5045480"/>
            <a:ext cx="165596" cy="165596"/>
            <a:chOff x="0" y="0"/>
            <a:chExt cx="220795" cy="22079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6244936" y="3196926"/>
            <a:ext cx="165596" cy="165596"/>
            <a:chOff x="0" y="0"/>
            <a:chExt cx="220795" cy="22079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FF8BFF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3893718" y="8765090"/>
            <a:ext cx="156880" cy="156880"/>
            <a:chOff x="0" y="0"/>
            <a:chExt cx="209173" cy="20917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09296" cy="209296"/>
            </a:xfrm>
            <a:custGeom>
              <a:avLst/>
              <a:gdLst/>
              <a:ahLst/>
              <a:cxnLst/>
              <a:rect r="r" b="b" t="t" l="l"/>
              <a:pathLst>
                <a:path h="209296" w="209296">
                  <a:moveTo>
                    <a:pt x="0" y="104648"/>
                  </a:moveTo>
                  <a:cubicBezTo>
                    <a:pt x="0" y="46863"/>
                    <a:pt x="46863" y="0"/>
                    <a:pt x="104648" y="0"/>
                  </a:cubicBezTo>
                  <a:cubicBezTo>
                    <a:pt x="162433" y="0"/>
                    <a:pt x="209296" y="46863"/>
                    <a:pt x="209296" y="104648"/>
                  </a:cubicBezTo>
                  <a:cubicBezTo>
                    <a:pt x="209296" y="162433"/>
                    <a:pt x="162433" y="209296"/>
                    <a:pt x="104648" y="209296"/>
                  </a:cubicBezTo>
                  <a:cubicBezTo>
                    <a:pt x="46863" y="209296"/>
                    <a:pt x="0" y="162306"/>
                    <a:pt x="0" y="10464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27227" y="-2100"/>
            <a:ext cx="2195010" cy="2195010"/>
          </a:xfrm>
          <a:custGeom>
            <a:avLst/>
            <a:gdLst/>
            <a:ahLst/>
            <a:cxnLst/>
            <a:rect r="r" b="b" t="t" l="l"/>
            <a:pathLst>
              <a:path h="2195010" w="2195010">
                <a:moveTo>
                  <a:pt x="0" y="0"/>
                </a:moveTo>
                <a:lnTo>
                  <a:pt x="2195010" y="0"/>
                </a:lnTo>
                <a:lnTo>
                  <a:pt x="2195010" y="2195010"/>
                </a:lnTo>
                <a:lnTo>
                  <a:pt x="0" y="219501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Forma  Descripción generada automáticamente"/>
          <p:cNvSpPr/>
          <p:nvPr/>
        </p:nvSpPr>
        <p:spPr>
          <a:xfrm flipH="false" flipV="false" rot="0">
            <a:off x="14908750" y="2285950"/>
            <a:ext cx="3415402" cy="2269950"/>
          </a:xfrm>
          <a:custGeom>
            <a:avLst/>
            <a:gdLst/>
            <a:ahLst/>
            <a:cxnLst/>
            <a:rect r="r" b="b" t="t" l="l"/>
            <a:pathLst>
              <a:path h="2269950" w="3415402">
                <a:moveTo>
                  <a:pt x="0" y="0"/>
                </a:moveTo>
                <a:lnTo>
                  <a:pt x="3415402" y="0"/>
                </a:lnTo>
                <a:lnTo>
                  <a:pt x="3415402" y="2269950"/>
                </a:lnTo>
                <a:lnTo>
                  <a:pt x="0" y="226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788" t="-14628" r="-44730" b="-16148"/>
            </a:stretch>
          </a:blipFill>
        </p:spPr>
      </p:sp>
      <p:sp>
        <p:nvSpPr>
          <p:cNvPr name="Freeform 3" id="3" descr="Un dibujo de un animal  Descripción generada automáticamente con confianza baja"/>
          <p:cNvSpPr/>
          <p:nvPr/>
        </p:nvSpPr>
        <p:spPr>
          <a:xfrm flipH="false" flipV="false" rot="-5400000">
            <a:off x="12504698" y="1553248"/>
            <a:ext cx="7386854" cy="4223750"/>
          </a:xfrm>
          <a:custGeom>
            <a:avLst/>
            <a:gdLst/>
            <a:ahLst/>
            <a:cxnLst/>
            <a:rect r="r" b="b" t="t" l="l"/>
            <a:pathLst>
              <a:path h="4223750" w="7386854">
                <a:moveTo>
                  <a:pt x="0" y="0"/>
                </a:moveTo>
                <a:lnTo>
                  <a:pt x="7386854" y="0"/>
                </a:lnTo>
                <a:lnTo>
                  <a:pt x="7386854" y="4223750"/>
                </a:lnTo>
                <a:lnTo>
                  <a:pt x="0" y="4223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07" t="-89275" r="-133576" b="-43856"/>
            </a:stretch>
          </a:blipFill>
        </p:spPr>
      </p:sp>
      <p:sp>
        <p:nvSpPr>
          <p:cNvPr name="Freeform 4" id="4" descr="Dibujo de una persona  Descripción generada automáticamente con confianza media"/>
          <p:cNvSpPr/>
          <p:nvPr/>
        </p:nvSpPr>
        <p:spPr>
          <a:xfrm flipH="false" flipV="false" rot="-5400000">
            <a:off x="14589976" y="304628"/>
            <a:ext cx="4052948" cy="3415398"/>
          </a:xfrm>
          <a:custGeom>
            <a:avLst/>
            <a:gdLst/>
            <a:ahLst/>
            <a:cxnLst/>
            <a:rect r="r" b="b" t="t" l="l"/>
            <a:pathLst>
              <a:path h="3415398" w="4052948">
                <a:moveTo>
                  <a:pt x="0" y="0"/>
                </a:moveTo>
                <a:lnTo>
                  <a:pt x="4052948" y="0"/>
                </a:lnTo>
                <a:lnTo>
                  <a:pt x="4052948" y="3415398"/>
                </a:lnTo>
                <a:lnTo>
                  <a:pt x="0" y="34153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889" t="-15858" r="-98268" b="-59799"/>
            </a:stretch>
          </a:blipFill>
        </p:spPr>
      </p:sp>
      <p:sp>
        <p:nvSpPr>
          <p:cNvPr name="Freeform 5" id="5" descr="Icono  Descripción generada automáticamente"/>
          <p:cNvSpPr/>
          <p:nvPr/>
        </p:nvSpPr>
        <p:spPr>
          <a:xfrm flipH="false" flipV="false" rot="-5400000">
            <a:off x="16102150" y="-547698"/>
            <a:ext cx="1702598" cy="2769698"/>
          </a:xfrm>
          <a:custGeom>
            <a:avLst/>
            <a:gdLst/>
            <a:ahLst/>
            <a:cxnLst/>
            <a:rect r="r" b="b" t="t" l="l"/>
            <a:pathLst>
              <a:path h="2769698" w="1702598">
                <a:moveTo>
                  <a:pt x="0" y="0"/>
                </a:moveTo>
                <a:lnTo>
                  <a:pt x="1702598" y="0"/>
                </a:lnTo>
                <a:lnTo>
                  <a:pt x="1702598" y="2769698"/>
                </a:lnTo>
                <a:lnTo>
                  <a:pt x="0" y="27696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345" t="-52039" r="-483896" b="-53438"/>
            </a:stretch>
          </a:blipFill>
        </p:spPr>
      </p:sp>
      <p:sp>
        <p:nvSpPr>
          <p:cNvPr name="Freeform 6" id="6" descr="Imagen que contiene Forma  Descripción generada automáticamente"/>
          <p:cNvSpPr/>
          <p:nvPr/>
        </p:nvSpPr>
        <p:spPr>
          <a:xfrm flipH="false" flipV="false" rot="0">
            <a:off x="14038820" y="6275532"/>
            <a:ext cx="2791824" cy="2774520"/>
          </a:xfrm>
          <a:custGeom>
            <a:avLst/>
            <a:gdLst/>
            <a:ahLst/>
            <a:cxnLst/>
            <a:rect r="r" b="b" t="t" l="l"/>
            <a:pathLst>
              <a:path h="2774520" w="2791824">
                <a:moveTo>
                  <a:pt x="0" y="0"/>
                </a:moveTo>
                <a:lnTo>
                  <a:pt x="2791824" y="0"/>
                </a:lnTo>
                <a:lnTo>
                  <a:pt x="2791824" y="2774520"/>
                </a:lnTo>
                <a:lnTo>
                  <a:pt x="0" y="27745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3319" t="-5159" r="-45618" b="-7441"/>
            </a:stretch>
          </a:blipFill>
        </p:spPr>
      </p:sp>
      <p:sp>
        <p:nvSpPr>
          <p:cNvPr name="Freeform 7" id="7" descr="Logotipo  Descripción generada automáticamente"/>
          <p:cNvSpPr/>
          <p:nvPr/>
        </p:nvSpPr>
        <p:spPr>
          <a:xfrm flipH="false" flipV="false" rot="-5400000">
            <a:off x="11026936" y="3199712"/>
            <a:ext cx="5407162" cy="5417452"/>
          </a:xfrm>
          <a:custGeom>
            <a:avLst/>
            <a:gdLst/>
            <a:ahLst/>
            <a:cxnLst/>
            <a:rect r="r" b="b" t="t" l="l"/>
            <a:pathLst>
              <a:path h="5417452" w="5407162">
                <a:moveTo>
                  <a:pt x="0" y="0"/>
                </a:moveTo>
                <a:lnTo>
                  <a:pt x="5407162" y="0"/>
                </a:lnTo>
                <a:lnTo>
                  <a:pt x="5407162" y="5417452"/>
                </a:lnTo>
                <a:lnTo>
                  <a:pt x="0" y="54174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5198" t="-1279" r="-43120" b="-4449"/>
            </a:stretch>
          </a:blipFill>
        </p:spPr>
      </p:sp>
      <p:sp>
        <p:nvSpPr>
          <p:cNvPr name="Freeform 8" id="8" descr="Círculo  Descripción generada automáticamente"/>
          <p:cNvSpPr/>
          <p:nvPr/>
        </p:nvSpPr>
        <p:spPr>
          <a:xfrm flipH="false" flipV="false" rot="0">
            <a:off x="10252028" y="1501956"/>
            <a:ext cx="2337830" cy="2331110"/>
          </a:xfrm>
          <a:custGeom>
            <a:avLst/>
            <a:gdLst/>
            <a:ahLst/>
            <a:cxnLst/>
            <a:rect r="r" b="b" t="t" l="l"/>
            <a:pathLst>
              <a:path h="2331110" w="2337830">
                <a:moveTo>
                  <a:pt x="0" y="0"/>
                </a:moveTo>
                <a:lnTo>
                  <a:pt x="2337830" y="0"/>
                </a:lnTo>
                <a:lnTo>
                  <a:pt x="2337830" y="2331110"/>
                </a:lnTo>
                <a:lnTo>
                  <a:pt x="0" y="23311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3858" t="-7549" r="-50918" b="-7969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3251274" y="8941858"/>
            <a:ext cx="304800" cy="304800"/>
            <a:chOff x="0" y="0"/>
            <a:chExt cx="406400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203200"/>
                  </a:moveTo>
                  <a:cubicBezTo>
                    <a:pt x="0" y="90932"/>
                    <a:pt x="90932" y="0"/>
                    <a:pt x="203200" y="0"/>
                  </a:cubicBezTo>
                  <a:cubicBezTo>
                    <a:pt x="315468" y="0"/>
                    <a:pt x="406400" y="90932"/>
                    <a:pt x="406400" y="203200"/>
                  </a:cubicBezTo>
                  <a:cubicBezTo>
                    <a:pt x="406400" y="315468"/>
                    <a:pt x="315468" y="406400"/>
                    <a:pt x="203200" y="406400"/>
                  </a:cubicBezTo>
                  <a:cubicBezTo>
                    <a:pt x="90932" y="406400"/>
                    <a:pt x="0" y="315468"/>
                    <a:pt x="0" y="203200"/>
                  </a:cubicBezTo>
                  <a:close/>
                </a:path>
              </a:pathLst>
            </a:custGeom>
            <a:solidFill>
              <a:srgbClr val="998DD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6517284" y="6320650"/>
            <a:ext cx="162000" cy="162000"/>
            <a:chOff x="0" y="0"/>
            <a:chExt cx="216000" cy="216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5900" cy="215900"/>
            </a:xfrm>
            <a:custGeom>
              <a:avLst/>
              <a:gdLst/>
              <a:ahLst/>
              <a:cxnLst/>
              <a:rect r="r" b="b" t="t" l="l"/>
              <a:pathLst>
                <a:path h="215900" w="215900">
                  <a:moveTo>
                    <a:pt x="0" y="107950"/>
                  </a:moveTo>
                  <a:cubicBezTo>
                    <a:pt x="0" y="48387"/>
                    <a:pt x="48387" y="0"/>
                    <a:pt x="107950" y="0"/>
                  </a:cubicBezTo>
                  <a:cubicBezTo>
                    <a:pt x="167513" y="0"/>
                    <a:pt x="215900" y="48387"/>
                    <a:pt x="215900" y="107950"/>
                  </a:cubicBezTo>
                  <a:cubicBezTo>
                    <a:pt x="215900" y="167513"/>
                    <a:pt x="167513" y="215900"/>
                    <a:pt x="107950" y="215900"/>
                  </a:cubicBezTo>
                  <a:cubicBezTo>
                    <a:pt x="48387" y="215900"/>
                    <a:pt x="0" y="167640"/>
                    <a:pt x="0" y="1079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3251274" y="2570218"/>
            <a:ext cx="304800" cy="304800"/>
            <a:chOff x="0" y="0"/>
            <a:chExt cx="406400" cy="406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203200"/>
                  </a:moveTo>
                  <a:cubicBezTo>
                    <a:pt x="0" y="90932"/>
                    <a:pt x="90932" y="0"/>
                    <a:pt x="203200" y="0"/>
                  </a:cubicBezTo>
                  <a:cubicBezTo>
                    <a:pt x="315468" y="0"/>
                    <a:pt x="406400" y="90932"/>
                    <a:pt x="406400" y="203200"/>
                  </a:cubicBezTo>
                  <a:cubicBezTo>
                    <a:pt x="406400" y="315468"/>
                    <a:pt x="315468" y="406400"/>
                    <a:pt x="203200" y="406400"/>
                  </a:cubicBezTo>
                  <a:cubicBezTo>
                    <a:pt x="90932" y="406400"/>
                    <a:pt x="0" y="315468"/>
                    <a:pt x="0" y="203200"/>
                  </a:cubicBezTo>
                  <a:close/>
                </a:path>
              </a:pathLst>
            </a:custGeom>
            <a:solidFill>
              <a:srgbClr val="F3BB30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6079800" y="5727884"/>
            <a:ext cx="221400" cy="221400"/>
            <a:chOff x="0" y="0"/>
            <a:chExt cx="295200" cy="2952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95148" cy="295148"/>
            </a:xfrm>
            <a:custGeom>
              <a:avLst/>
              <a:gdLst/>
              <a:ahLst/>
              <a:cxnLst/>
              <a:rect r="r" b="b" t="t" l="l"/>
              <a:pathLst>
                <a:path h="295148" w="295148">
                  <a:moveTo>
                    <a:pt x="0" y="0"/>
                  </a:moveTo>
                  <a:lnTo>
                    <a:pt x="295148" y="0"/>
                  </a:lnTo>
                  <a:lnTo>
                    <a:pt x="295148" y="295148"/>
                  </a:lnTo>
                  <a:lnTo>
                    <a:pt x="0" y="295148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1129460" y="4086815"/>
            <a:ext cx="6129840" cy="3723150"/>
          </a:xfrm>
          <a:custGeom>
            <a:avLst/>
            <a:gdLst/>
            <a:ahLst/>
            <a:cxnLst/>
            <a:rect r="r" b="b" t="t" l="l"/>
            <a:pathLst>
              <a:path h="3723150" w="6129840">
                <a:moveTo>
                  <a:pt x="0" y="0"/>
                </a:moveTo>
                <a:lnTo>
                  <a:pt x="6129840" y="0"/>
                </a:lnTo>
                <a:lnTo>
                  <a:pt x="6129840" y="3723150"/>
                </a:lnTo>
                <a:lnTo>
                  <a:pt x="0" y="37231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12" r="0" b="-112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447374" y="3861579"/>
            <a:ext cx="9423790" cy="5251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7"/>
              </a:lnSpc>
            </a:pP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En</a:t>
            </a:r>
            <a:r>
              <a:rPr lang="en-US" b="true" sz="3192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 hogares compartidos</a:t>
            </a: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 suelen surgir </a:t>
            </a:r>
            <a:r>
              <a:rPr lang="en-US" b="true" sz="3192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conflictos </a:t>
            </a: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por falta de organización:</a:t>
            </a:r>
          </a:p>
          <a:p>
            <a:pPr algn="l" marL="689213" indent="-344607" lvl="1">
              <a:lnSpc>
                <a:spcPts val="3447"/>
              </a:lnSpc>
              <a:buFont typeface="Arial"/>
              <a:buChar char="•"/>
            </a:pPr>
            <a:r>
              <a:rPr lang="en-US" b="true" sz="3192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Dudas </a:t>
            </a: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sobre quién debe pagar qué gastos.</a:t>
            </a:r>
          </a:p>
          <a:p>
            <a:pPr algn="l" marL="689213" indent="-344607" lvl="1">
              <a:lnSpc>
                <a:spcPts val="3447"/>
              </a:lnSpc>
              <a:buFont typeface="Arial"/>
              <a:buChar char="•"/>
            </a:pPr>
            <a:r>
              <a:rPr lang="en-US" b="true" sz="3192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Desacuerdos </a:t>
            </a: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en la asignación de tareas.</a:t>
            </a:r>
          </a:p>
          <a:p>
            <a:pPr algn="l" marL="689213" indent="-344607" lvl="1">
              <a:lnSpc>
                <a:spcPts val="3447"/>
              </a:lnSpc>
              <a:buFont typeface="Arial"/>
              <a:buChar char="•"/>
            </a:pP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P</a:t>
            </a: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roblemas de </a:t>
            </a:r>
            <a:r>
              <a:rPr lang="en-US" b="true" sz="3192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comunicación </a:t>
            </a: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interna.</a:t>
            </a:r>
          </a:p>
          <a:p>
            <a:pPr algn="l" marL="689213" indent="-344607" lvl="1">
              <a:lnSpc>
                <a:spcPts val="3447"/>
              </a:lnSpc>
              <a:buFont typeface="Arial"/>
              <a:buChar char="•"/>
            </a:pP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Falta de </a:t>
            </a:r>
            <a:r>
              <a:rPr lang="en-US" b="true" sz="3192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reglas </a:t>
            </a: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claras y </a:t>
            </a:r>
            <a:r>
              <a:rPr lang="en-US" b="true" sz="3192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transparencia</a:t>
            </a: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l">
              <a:lnSpc>
                <a:spcPts val="3447"/>
              </a:lnSpc>
            </a:pP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Esto genera fricciones, pérdida de tiempo y un ambie</a:t>
            </a: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nte poco </a:t>
            </a:r>
            <a:r>
              <a:rPr lang="en-US" b="true" sz="3192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colaborativo</a:t>
            </a: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l">
              <a:lnSpc>
                <a:spcPts val="3447"/>
              </a:lnSpc>
            </a:pP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  <a:p>
            <a:pPr algn="l">
              <a:lnSpc>
                <a:spcPts val="3447"/>
              </a:lnSpc>
            </a:pPr>
            <a:r>
              <a:rPr lang="en-US" b="true" sz="3192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RoomAid </a:t>
            </a: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nace para centralizar la gestión del hogar en una sola aplicación.</a:t>
            </a:r>
          </a:p>
          <a:p>
            <a:pPr algn="l" marL="1088842" indent="-544421" lvl="1">
              <a:lnSpc>
                <a:spcPts val="3447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539223" y="1398252"/>
            <a:ext cx="8265750" cy="1395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68"/>
              </a:lnSpc>
            </a:pPr>
            <a:r>
              <a:rPr lang="en-US" sz="108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Problema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0" y="-14148"/>
            <a:ext cx="2195010" cy="2195010"/>
          </a:xfrm>
          <a:custGeom>
            <a:avLst/>
            <a:gdLst/>
            <a:ahLst/>
            <a:cxnLst/>
            <a:rect r="r" b="b" t="t" l="l"/>
            <a:pathLst>
              <a:path h="2195010" w="2195010">
                <a:moveTo>
                  <a:pt x="0" y="0"/>
                </a:moveTo>
                <a:lnTo>
                  <a:pt x="2195010" y="0"/>
                </a:lnTo>
                <a:lnTo>
                  <a:pt x="2195010" y="2195010"/>
                </a:lnTo>
                <a:lnTo>
                  <a:pt x="0" y="219501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79246" y="3974330"/>
            <a:ext cx="8929779" cy="232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80"/>
              </a:lnSpc>
            </a:pPr>
            <a:r>
              <a:rPr lang="en-US" sz="180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NECESIDAD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125461" y="1658994"/>
            <a:ext cx="6037350" cy="2478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08"/>
              </a:lnSpc>
            </a:pPr>
            <a:r>
              <a:rPr lang="en-US" sz="176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03</a:t>
            </a:r>
          </a:p>
        </p:txBody>
      </p:sp>
      <p:sp>
        <p:nvSpPr>
          <p:cNvPr name="Freeform 4" id="4" descr="Forma  Descripción generada automáticamente"/>
          <p:cNvSpPr/>
          <p:nvPr/>
        </p:nvSpPr>
        <p:spPr>
          <a:xfrm flipH="false" flipV="false" rot="0">
            <a:off x="15841906" y="5434644"/>
            <a:ext cx="2446090" cy="2269922"/>
          </a:xfrm>
          <a:custGeom>
            <a:avLst/>
            <a:gdLst/>
            <a:ahLst/>
            <a:cxnLst/>
            <a:rect r="r" b="b" t="t" l="l"/>
            <a:pathLst>
              <a:path h="2269922" w="2446090">
                <a:moveTo>
                  <a:pt x="0" y="0"/>
                </a:moveTo>
                <a:lnTo>
                  <a:pt x="2446090" y="0"/>
                </a:lnTo>
                <a:lnTo>
                  <a:pt x="2446090" y="2269922"/>
                </a:lnTo>
                <a:lnTo>
                  <a:pt x="0" y="22699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668" t="-14629" r="-102086" b="-16151"/>
            </a:stretch>
          </a:blipFill>
        </p:spPr>
      </p:sp>
      <p:sp>
        <p:nvSpPr>
          <p:cNvPr name="Freeform 5" id="5" descr="Patrón de fondo  Descripción generada automáticamente con confianza baja"/>
          <p:cNvSpPr/>
          <p:nvPr/>
        </p:nvSpPr>
        <p:spPr>
          <a:xfrm flipH="true" flipV="false" rot="-10800000">
            <a:off x="0" y="-28298"/>
            <a:ext cx="6224304" cy="3295798"/>
          </a:xfrm>
          <a:custGeom>
            <a:avLst/>
            <a:gdLst/>
            <a:ahLst/>
            <a:cxnLst/>
            <a:rect r="r" b="b" t="t" l="l"/>
            <a:pathLst>
              <a:path h="3295798" w="6224304">
                <a:moveTo>
                  <a:pt x="6224304" y="0"/>
                </a:moveTo>
                <a:lnTo>
                  <a:pt x="0" y="0"/>
                </a:lnTo>
                <a:lnTo>
                  <a:pt x="0" y="3295798"/>
                </a:lnTo>
                <a:lnTo>
                  <a:pt x="6224304" y="3295798"/>
                </a:lnTo>
                <a:lnTo>
                  <a:pt x="6224304" y="0"/>
                </a:lnTo>
                <a:close/>
              </a:path>
            </a:pathLst>
          </a:custGeom>
          <a:blipFill>
            <a:blip r:embed="rId4"/>
            <a:stretch>
              <a:fillRect l="-42608" t="-26050" r="-4038" b="-29734"/>
            </a:stretch>
          </a:blipFill>
        </p:spPr>
      </p:sp>
      <p:sp>
        <p:nvSpPr>
          <p:cNvPr name="Freeform 6" id="6" descr="Icono  Descripción generada automáticamente"/>
          <p:cNvSpPr/>
          <p:nvPr/>
        </p:nvSpPr>
        <p:spPr>
          <a:xfrm flipH="true" flipV="false" rot="-10800000">
            <a:off x="0" y="-28302"/>
            <a:ext cx="3353252" cy="1610702"/>
          </a:xfrm>
          <a:custGeom>
            <a:avLst/>
            <a:gdLst/>
            <a:ahLst/>
            <a:cxnLst/>
            <a:rect r="r" b="b" t="t" l="l"/>
            <a:pathLst>
              <a:path h="1610702" w="3353252">
                <a:moveTo>
                  <a:pt x="3353252" y="0"/>
                </a:moveTo>
                <a:lnTo>
                  <a:pt x="0" y="0"/>
                </a:lnTo>
                <a:lnTo>
                  <a:pt x="0" y="1610702"/>
                </a:lnTo>
                <a:lnTo>
                  <a:pt x="3353252" y="1610702"/>
                </a:lnTo>
                <a:lnTo>
                  <a:pt x="3353252" y="0"/>
                </a:lnTo>
                <a:close/>
              </a:path>
            </a:pathLst>
          </a:custGeom>
          <a:blipFill>
            <a:blip r:embed="rId5"/>
            <a:stretch>
              <a:fillRect l="-118027" t="-62778" r="-4729" b="-98080"/>
            </a:stretch>
          </a:blipFill>
        </p:spPr>
      </p:sp>
      <p:sp>
        <p:nvSpPr>
          <p:cNvPr name="Freeform 7" id="7" descr="Un dibujo de un animal  Descripción generada automáticamente con confianza baja"/>
          <p:cNvSpPr/>
          <p:nvPr/>
        </p:nvSpPr>
        <p:spPr>
          <a:xfrm flipH="false" flipV="false" rot="0">
            <a:off x="11961150" y="6648600"/>
            <a:ext cx="6326852" cy="3638402"/>
          </a:xfrm>
          <a:custGeom>
            <a:avLst/>
            <a:gdLst/>
            <a:ahLst/>
            <a:cxnLst/>
            <a:rect r="r" b="b" t="t" l="l"/>
            <a:pathLst>
              <a:path h="3638402" w="6326852">
                <a:moveTo>
                  <a:pt x="0" y="0"/>
                </a:moveTo>
                <a:lnTo>
                  <a:pt x="6326852" y="0"/>
                </a:lnTo>
                <a:lnTo>
                  <a:pt x="6326852" y="3638402"/>
                </a:lnTo>
                <a:lnTo>
                  <a:pt x="0" y="36384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88" t="-108143" r="-173690" b="-62486"/>
            </a:stretch>
          </a:blipFill>
        </p:spPr>
      </p:sp>
      <p:sp>
        <p:nvSpPr>
          <p:cNvPr name="Freeform 8" id="8" descr="Dibujo de una persona  Descripción generada automáticamente con confianza media"/>
          <p:cNvSpPr/>
          <p:nvPr/>
        </p:nvSpPr>
        <p:spPr>
          <a:xfrm flipH="false" flipV="false" rot="0">
            <a:off x="13505000" y="6569600"/>
            <a:ext cx="4782998" cy="3717398"/>
          </a:xfrm>
          <a:custGeom>
            <a:avLst/>
            <a:gdLst/>
            <a:ahLst/>
            <a:cxnLst/>
            <a:rect r="r" b="b" t="t" l="l"/>
            <a:pathLst>
              <a:path h="3717398" w="4782998">
                <a:moveTo>
                  <a:pt x="0" y="0"/>
                </a:moveTo>
                <a:lnTo>
                  <a:pt x="4782998" y="0"/>
                </a:lnTo>
                <a:lnTo>
                  <a:pt x="4782998" y="3717398"/>
                </a:lnTo>
                <a:lnTo>
                  <a:pt x="0" y="37173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848" r="-122995" b="-55542"/>
            </a:stretch>
          </a:blipFill>
        </p:spPr>
      </p:sp>
      <p:sp>
        <p:nvSpPr>
          <p:cNvPr name="Freeform 9" id="9" descr="Imagen que contiene Gráfico circular  Descripción generada automáticamente"/>
          <p:cNvSpPr/>
          <p:nvPr/>
        </p:nvSpPr>
        <p:spPr>
          <a:xfrm flipH="false" flipV="false" rot="-3630958">
            <a:off x="-1578066" y="7377620"/>
            <a:ext cx="4955934" cy="2205222"/>
          </a:xfrm>
          <a:custGeom>
            <a:avLst/>
            <a:gdLst/>
            <a:ahLst/>
            <a:cxnLst/>
            <a:rect r="r" b="b" t="t" l="l"/>
            <a:pathLst>
              <a:path h="2205222" w="4955934">
                <a:moveTo>
                  <a:pt x="0" y="0"/>
                </a:moveTo>
                <a:lnTo>
                  <a:pt x="4955934" y="0"/>
                </a:lnTo>
                <a:lnTo>
                  <a:pt x="4955934" y="2205222"/>
                </a:lnTo>
                <a:lnTo>
                  <a:pt x="0" y="22052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890" t="-20418" r="-4402" b="-22798"/>
            </a:stretch>
          </a:blipFill>
        </p:spPr>
      </p:sp>
      <p:sp>
        <p:nvSpPr>
          <p:cNvPr name="Freeform 10" id="10" descr="Círculo  Descripción generada automáticamente"/>
          <p:cNvSpPr/>
          <p:nvPr/>
        </p:nvSpPr>
        <p:spPr>
          <a:xfrm flipH="false" flipV="false" rot="0">
            <a:off x="682976" y="2153502"/>
            <a:ext cx="1603094" cy="1598486"/>
          </a:xfrm>
          <a:custGeom>
            <a:avLst/>
            <a:gdLst/>
            <a:ahLst/>
            <a:cxnLst/>
            <a:rect r="r" b="b" t="t" l="l"/>
            <a:pathLst>
              <a:path h="1598486" w="1603094">
                <a:moveTo>
                  <a:pt x="0" y="0"/>
                </a:moveTo>
                <a:lnTo>
                  <a:pt x="1603094" y="0"/>
                </a:lnTo>
                <a:lnTo>
                  <a:pt x="1603094" y="1598486"/>
                </a:lnTo>
                <a:lnTo>
                  <a:pt x="0" y="15984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3858" t="-7549" r="-50918" b="-7969"/>
            </a:stretch>
          </a:blipFill>
        </p:spPr>
      </p:sp>
      <p:sp>
        <p:nvSpPr>
          <p:cNvPr name="Freeform 11" id="11" descr="Imagen que contiene Forma  Descripción generada automáticamente"/>
          <p:cNvSpPr/>
          <p:nvPr/>
        </p:nvSpPr>
        <p:spPr>
          <a:xfrm flipH="false" flipV="false" rot="0">
            <a:off x="14765150" y="-2100"/>
            <a:ext cx="3522854" cy="2269900"/>
          </a:xfrm>
          <a:custGeom>
            <a:avLst/>
            <a:gdLst/>
            <a:ahLst/>
            <a:cxnLst/>
            <a:rect r="r" b="b" t="t" l="l"/>
            <a:pathLst>
              <a:path h="2269900" w="3522854">
                <a:moveTo>
                  <a:pt x="0" y="0"/>
                </a:moveTo>
                <a:lnTo>
                  <a:pt x="3522854" y="0"/>
                </a:lnTo>
                <a:lnTo>
                  <a:pt x="3522854" y="2269900"/>
                </a:lnTo>
                <a:lnTo>
                  <a:pt x="0" y="22699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69616" t="-111785" r="-90147" b="-14987"/>
            </a:stretch>
          </a:blipFill>
        </p:spPr>
      </p:sp>
      <p:sp>
        <p:nvSpPr>
          <p:cNvPr name="Freeform 12" id="12" descr="Icono  Descripción generada automáticamente"/>
          <p:cNvSpPr/>
          <p:nvPr/>
        </p:nvSpPr>
        <p:spPr>
          <a:xfrm flipH="false" flipV="false" rot="-960812">
            <a:off x="-708216" y="8764406"/>
            <a:ext cx="3910576" cy="1732652"/>
          </a:xfrm>
          <a:custGeom>
            <a:avLst/>
            <a:gdLst/>
            <a:ahLst/>
            <a:cxnLst/>
            <a:rect r="r" b="b" t="t" l="l"/>
            <a:pathLst>
              <a:path h="1732652" w="3910576">
                <a:moveTo>
                  <a:pt x="0" y="0"/>
                </a:moveTo>
                <a:lnTo>
                  <a:pt x="3910576" y="0"/>
                </a:lnTo>
                <a:lnTo>
                  <a:pt x="3910576" y="1732652"/>
                </a:lnTo>
                <a:lnTo>
                  <a:pt x="0" y="173265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039" t="-19459" r="-6273" b="-19319"/>
            </a:stretch>
          </a:blipFill>
        </p:spPr>
      </p:sp>
      <p:sp>
        <p:nvSpPr>
          <p:cNvPr name="Freeform 13" id="13" descr="Imagen que contiene luz, lámpara  Descripción generada automáticamente"/>
          <p:cNvSpPr/>
          <p:nvPr/>
        </p:nvSpPr>
        <p:spPr>
          <a:xfrm flipH="false" flipV="false" rot="0">
            <a:off x="1961128" y="7229588"/>
            <a:ext cx="943008" cy="903252"/>
          </a:xfrm>
          <a:custGeom>
            <a:avLst/>
            <a:gdLst/>
            <a:ahLst/>
            <a:cxnLst/>
            <a:rect r="r" b="b" t="t" l="l"/>
            <a:pathLst>
              <a:path h="903252" w="943008">
                <a:moveTo>
                  <a:pt x="0" y="0"/>
                </a:moveTo>
                <a:lnTo>
                  <a:pt x="943008" y="0"/>
                </a:lnTo>
                <a:lnTo>
                  <a:pt x="943008" y="903252"/>
                </a:lnTo>
                <a:lnTo>
                  <a:pt x="0" y="9032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47959" t="-6980" r="-45027" b="-6352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59136" y="4733576"/>
            <a:ext cx="165596" cy="165596"/>
            <a:chOff x="0" y="0"/>
            <a:chExt cx="220795" cy="22079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2866512" y="4750260"/>
            <a:ext cx="156880" cy="156880"/>
            <a:chOff x="0" y="0"/>
            <a:chExt cx="209173" cy="20917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9296" cy="209296"/>
            </a:xfrm>
            <a:custGeom>
              <a:avLst/>
              <a:gdLst/>
              <a:ahLst/>
              <a:cxnLst/>
              <a:rect r="r" b="b" t="t" l="l"/>
              <a:pathLst>
                <a:path h="209296" w="209296">
                  <a:moveTo>
                    <a:pt x="0" y="104648"/>
                  </a:moveTo>
                  <a:cubicBezTo>
                    <a:pt x="0" y="46863"/>
                    <a:pt x="46863" y="0"/>
                    <a:pt x="104648" y="0"/>
                  </a:cubicBezTo>
                  <a:cubicBezTo>
                    <a:pt x="162433" y="0"/>
                    <a:pt x="209296" y="46863"/>
                    <a:pt x="209296" y="104648"/>
                  </a:cubicBezTo>
                  <a:cubicBezTo>
                    <a:pt x="209296" y="162433"/>
                    <a:pt x="162433" y="209296"/>
                    <a:pt x="104648" y="209296"/>
                  </a:cubicBezTo>
                  <a:cubicBezTo>
                    <a:pt x="46863" y="209296"/>
                    <a:pt x="0" y="162306"/>
                    <a:pt x="0" y="104648"/>
                  </a:cubicBezTo>
                  <a:close/>
                </a:path>
              </a:pathLst>
            </a:custGeom>
            <a:solidFill>
              <a:srgbClr val="F3BB30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3177334" y="2650410"/>
            <a:ext cx="295168" cy="295168"/>
            <a:chOff x="0" y="0"/>
            <a:chExt cx="393557" cy="39355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93573" cy="393573"/>
            </a:xfrm>
            <a:custGeom>
              <a:avLst/>
              <a:gdLst/>
              <a:ahLst/>
              <a:cxnLst/>
              <a:rect r="r" b="b" t="t" l="l"/>
              <a:pathLst>
                <a:path h="393573" w="393573">
                  <a:moveTo>
                    <a:pt x="0" y="196723"/>
                  </a:moveTo>
                  <a:cubicBezTo>
                    <a:pt x="0" y="88138"/>
                    <a:pt x="88138" y="0"/>
                    <a:pt x="196723" y="0"/>
                  </a:cubicBezTo>
                  <a:cubicBezTo>
                    <a:pt x="305308" y="0"/>
                    <a:pt x="393573" y="88138"/>
                    <a:pt x="393573" y="196723"/>
                  </a:cubicBezTo>
                  <a:cubicBezTo>
                    <a:pt x="393573" y="305308"/>
                    <a:pt x="305435" y="393573"/>
                    <a:pt x="196723" y="393573"/>
                  </a:cubicBezTo>
                  <a:cubicBezTo>
                    <a:pt x="88011" y="393573"/>
                    <a:pt x="0" y="305435"/>
                    <a:pt x="0" y="196723"/>
                  </a:cubicBezTo>
                  <a:close/>
                </a:path>
              </a:pathLst>
            </a:custGeom>
            <a:solidFill>
              <a:srgbClr val="F3BB30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3450468" y="5279860"/>
            <a:ext cx="165596" cy="165596"/>
            <a:chOff x="0" y="0"/>
            <a:chExt cx="220795" cy="22079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998DD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4037612" y="3476790"/>
            <a:ext cx="156880" cy="156880"/>
            <a:chOff x="0" y="0"/>
            <a:chExt cx="209173" cy="20917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09296" cy="209296"/>
            </a:xfrm>
            <a:custGeom>
              <a:avLst/>
              <a:gdLst/>
              <a:ahLst/>
              <a:cxnLst/>
              <a:rect r="r" b="b" t="t" l="l"/>
              <a:pathLst>
                <a:path h="209296" w="209296">
                  <a:moveTo>
                    <a:pt x="0" y="104648"/>
                  </a:moveTo>
                  <a:cubicBezTo>
                    <a:pt x="0" y="46863"/>
                    <a:pt x="46863" y="0"/>
                    <a:pt x="104648" y="0"/>
                  </a:cubicBezTo>
                  <a:cubicBezTo>
                    <a:pt x="162433" y="0"/>
                    <a:pt x="209296" y="46863"/>
                    <a:pt x="209296" y="104648"/>
                  </a:cubicBezTo>
                  <a:cubicBezTo>
                    <a:pt x="209296" y="162433"/>
                    <a:pt x="162433" y="209296"/>
                    <a:pt x="104648" y="209296"/>
                  </a:cubicBezTo>
                  <a:cubicBezTo>
                    <a:pt x="46863" y="209296"/>
                    <a:pt x="0" y="162306"/>
                    <a:pt x="0" y="10464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5002300" y="7671292"/>
            <a:ext cx="295168" cy="295168"/>
            <a:chOff x="0" y="0"/>
            <a:chExt cx="393557" cy="39355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93573" cy="393573"/>
            </a:xfrm>
            <a:custGeom>
              <a:avLst/>
              <a:gdLst/>
              <a:ahLst/>
              <a:cxnLst/>
              <a:rect r="r" b="b" t="t" l="l"/>
              <a:pathLst>
                <a:path h="393573" w="393573">
                  <a:moveTo>
                    <a:pt x="0" y="196723"/>
                  </a:moveTo>
                  <a:cubicBezTo>
                    <a:pt x="0" y="88138"/>
                    <a:pt x="88138" y="0"/>
                    <a:pt x="196723" y="0"/>
                  </a:cubicBezTo>
                  <a:cubicBezTo>
                    <a:pt x="305308" y="0"/>
                    <a:pt x="393573" y="88138"/>
                    <a:pt x="393573" y="196723"/>
                  </a:cubicBezTo>
                  <a:cubicBezTo>
                    <a:pt x="393573" y="305308"/>
                    <a:pt x="305435" y="393573"/>
                    <a:pt x="196723" y="393573"/>
                  </a:cubicBezTo>
                  <a:cubicBezTo>
                    <a:pt x="88011" y="393573"/>
                    <a:pt x="0" y="305435"/>
                    <a:pt x="0" y="1967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5297468" y="5045480"/>
            <a:ext cx="165596" cy="165596"/>
            <a:chOff x="0" y="0"/>
            <a:chExt cx="220795" cy="22079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6244936" y="3196926"/>
            <a:ext cx="165596" cy="165596"/>
            <a:chOff x="0" y="0"/>
            <a:chExt cx="220795" cy="22079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FF8BFF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3893718" y="8765090"/>
            <a:ext cx="156880" cy="156880"/>
            <a:chOff x="0" y="0"/>
            <a:chExt cx="209173" cy="20917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09296" cy="209296"/>
            </a:xfrm>
            <a:custGeom>
              <a:avLst/>
              <a:gdLst/>
              <a:ahLst/>
              <a:cxnLst/>
              <a:rect r="r" b="b" t="t" l="l"/>
              <a:pathLst>
                <a:path h="209296" w="209296">
                  <a:moveTo>
                    <a:pt x="0" y="104648"/>
                  </a:moveTo>
                  <a:cubicBezTo>
                    <a:pt x="0" y="46863"/>
                    <a:pt x="46863" y="0"/>
                    <a:pt x="104648" y="0"/>
                  </a:cubicBezTo>
                  <a:cubicBezTo>
                    <a:pt x="162433" y="0"/>
                    <a:pt x="209296" y="46863"/>
                    <a:pt x="209296" y="104648"/>
                  </a:cubicBezTo>
                  <a:cubicBezTo>
                    <a:pt x="209296" y="162433"/>
                    <a:pt x="162433" y="209296"/>
                    <a:pt x="104648" y="209296"/>
                  </a:cubicBezTo>
                  <a:cubicBezTo>
                    <a:pt x="46863" y="209296"/>
                    <a:pt x="0" y="162306"/>
                    <a:pt x="0" y="10464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27227" y="-2100"/>
            <a:ext cx="2195010" cy="2195010"/>
          </a:xfrm>
          <a:custGeom>
            <a:avLst/>
            <a:gdLst/>
            <a:ahLst/>
            <a:cxnLst/>
            <a:rect r="r" b="b" t="t" l="l"/>
            <a:pathLst>
              <a:path h="2195010" w="2195010">
                <a:moveTo>
                  <a:pt x="0" y="0"/>
                </a:moveTo>
                <a:lnTo>
                  <a:pt x="2195010" y="0"/>
                </a:lnTo>
                <a:lnTo>
                  <a:pt x="2195010" y="2195010"/>
                </a:lnTo>
                <a:lnTo>
                  <a:pt x="0" y="219501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Forma  Descripción generada automáticamente"/>
          <p:cNvSpPr/>
          <p:nvPr/>
        </p:nvSpPr>
        <p:spPr>
          <a:xfrm flipH="false" flipV="false" rot="0">
            <a:off x="14908750" y="2285950"/>
            <a:ext cx="3415402" cy="2269950"/>
          </a:xfrm>
          <a:custGeom>
            <a:avLst/>
            <a:gdLst/>
            <a:ahLst/>
            <a:cxnLst/>
            <a:rect r="r" b="b" t="t" l="l"/>
            <a:pathLst>
              <a:path h="2269950" w="3415402">
                <a:moveTo>
                  <a:pt x="0" y="0"/>
                </a:moveTo>
                <a:lnTo>
                  <a:pt x="3415402" y="0"/>
                </a:lnTo>
                <a:lnTo>
                  <a:pt x="3415402" y="2269950"/>
                </a:lnTo>
                <a:lnTo>
                  <a:pt x="0" y="226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788" t="-14628" r="-44730" b="-16148"/>
            </a:stretch>
          </a:blipFill>
        </p:spPr>
      </p:sp>
      <p:sp>
        <p:nvSpPr>
          <p:cNvPr name="Freeform 3" id="3" descr="Un dibujo de un animal  Descripción generada automáticamente con confianza baja"/>
          <p:cNvSpPr/>
          <p:nvPr/>
        </p:nvSpPr>
        <p:spPr>
          <a:xfrm flipH="false" flipV="false" rot="-5400000">
            <a:off x="12504698" y="1553248"/>
            <a:ext cx="7386854" cy="4223750"/>
          </a:xfrm>
          <a:custGeom>
            <a:avLst/>
            <a:gdLst/>
            <a:ahLst/>
            <a:cxnLst/>
            <a:rect r="r" b="b" t="t" l="l"/>
            <a:pathLst>
              <a:path h="4223750" w="7386854">
                <a:moveTo>
                  <a:pt x="0" y="0"/>
                </a:moveTo>
                <a:lnTo>
                  <a:pt x="7386854" y="0"/>
                </a:lnTo>
                <a:lnTo>
                  <a:pt x="7386854" y="4223750"/>
                </a:lnTo>
                <a:lnTo>
                  <a:pt x="0" y="4223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07" t="-89275" r="-133576" b="-43856"/>
            </a:stretch>
          </a:blipFill>
        </p:spPr>
      </p:sp>
      <p:sp>
        <p:nvSpPr>
          <p:cNvPr name="Freeform 4" id="4" descr="Dibujo de una persona  Descripción generada automáticamente con confianza media"/>
          <p:cNvSpPr/>
          <p:nvPr/>
        </p:nvSpPr>
        <p:spPr>
          <a:xfrm flipH="false" flipV="false" rot="-5400000">
            <a:off x="14589976" y="304628"/>
            <a:ext cx="4052948" cy="3415398"/>
          </a:xfrm>
          <a:custGeom>
            <a:avLst/>
            <a:gdLst/>
            <a:ahLst/>
            <a:cxnLst/>
            <a:rect r="r" b="b" t="t" l="l"/>
            <a:pathLst>
              <a:path h="3415398" w="4052948">
                <a:moveTo>
                  <a:pt x="0" y="0"/>
                </a:moveTo>
                <a:lnTo>
                  <a:pt x="4052948" y="0"/>
                </a:lnTo>
                <a:lnTo>
                  <a:pt x="4052948" y="3415398"/>
                </a:lnTo>
                <a:lnTo>
                  <a:pt x="0" y="34153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889" t="-15858" r="-98268" b="-59799"/>
            </a:stretch>
          </a:blipFill>
        </p:spPr>
      </p:sp>
      <p:sp>
        <p:nvSpPr>
          <p:cNvPr name="Freeform 5" id="5" descr="Icono  Descripción generada automáticamente"/>
          <p:cNvSpPr/>
          <p:nvPr/>
        </p:nvSpPr>
        <p:spPr>
          <a:xfrm flipH="false" flipV="false" rot="-5400000">
            <a:off x="16102150" y="-547698"/>
            <a:ext cx="1702598" cy="2769698"/>
          </a:xfrm>
          <a:custGeom>
            <a:avLst/>
            <a:gdLst/>
            <a:ahLst/>
            <a:cxnLst/>
            <a:rect r="r" b="b" t="t" l="l"/>
            <a:pathLst>
              <a:path h="2769698" w="1702598">
                <a:moveTo>
                  <a:pt x="0" y="0"/>
                </a:moveTo>
                <a:lnTo>
                  <a:pt x="1702598" y="0"/>
                </a:lnTo>
                <a:lnTo>
                  <a:pt x="1702598" y="2769698"/>
                </a:lnTo>
                <a:lnTo>
                  <a:pt x="0" y="27696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345" t="-52039" r="-483896" b="-53438"/>
            </a:stretch>
          </a:blipFill>
        </p:spPr>
      </p:sp>
      <p:sp>
        <p:nvSpPr>
          <p:cNvPr name="Freeform 6" id="6" descr="Imagen que contiene Forma  Descripción generada automáticamente"/>
          <p:cNvSpPr/>
          <p:nvPr/>
        </p:nvSpPr>
        <p:spPr>
          <a:xfrm flipH="false" flipV="false" rot="0">
            <a:off x="14794588" y="6854125"/>
            <a:ext cx="2791824" cy="2774520"/>
          </a:xfrm>
          <a:custGeom>
            <a:avLst/>
            <a:gdLst/>
            <a:ahLst/>
            <a:cxnLst/>
            <a:rect r="r" b="b" t="t" l="l"/>
            <a:pathLst>
              <a:path h="2774520" w="2791824">
                <a:moveTo>
                  <a:pt x="0" y="0"/>
                </a:moveTo>
                <a:lnTo>
                  <a:pt x="2791824" y="0"/>
                </a:lnTo>
                <a:lnTo>
                  <a:pt x="2791824" y="2774520"/>
                </a:lnTo>
                <a:lnTo>
                  <a:pt x="0" y="27745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3319" t="-5159" r="-45618" b="-7441"/>
            </a:stretch>
          </a:blipFill>
        </p:spPr>
      </p:sp>
      <p:sp>
        <p:nvSpPr>
          <p:cNvPr name="Freeform 7" id="7" descr="Logotipo  Descripción generada automáticamente"/>
          <p:cNvSpPr/>
          <p:nvPr/>
        </p:nvSpPr>
        <p:spPr>
          <a:xfrm flipH="false" flipV="false" rot="-5400000">
            <a:off x="11426088" y="3129858"/>
            <a:ext cx="5407162" cy="5417452"/>
          </a:xfrm>
          <a:custGeom>
            <a:avLst/>
            <a:gdLst/>
            <a:ahLst/>
            <a:cxnLst/>
            <a:rect r="r" b="b" t="t" l="l"/>
            <a:pathLst>
              <a:path h="5417452" w="5407162">
                <a:moveTo>
                  <a:pt x="0" y="0"/>
                </a:moveTo>
                <a:lnTo>
                  <a:pt x="5407162" y="0"/>
                </a:lnTo>
                <a:lnTo>
                  <a:pt x="5407162" y="5417452"/>
                </a:lnTo>
                <a:lnTo>
                  <a:pt x="0" y="54174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5198" t="-1279" r="-43120" b="-4449"/>
            </a:stretch>
          </a:blipFill>
        </p:spPr>
      </p:sp>
      <p:sp>
        <p:nvSpPr>
          <p:cNvPr name="Freeform 8" id="8" descr="Círculo  Descripción generada automáticamente"/>
          <p:cNvSpPr/>
          <p:nvPr/>
        </p:nvSpPr>
        <p:spPr>
          <a:xfrm flipH="false" flipV="false" rot="0">
            <a:off x="10252028" y="1501956"/>
            <a:ext cx="2337830" cy="2331110"/>
          </a:xfrm>
          <a:custGeom>
            <a:avLst/>
            <a:gdLst/>
            <a:ahLst/>
            <a:cxnLst/>
            <a:rect r="r" b="b" t="t" l="l"/>
            <a:pathLst>
              <a:path h="2331110" w="2337830">
                <a:moveTo>
                  <a:pt x="0" y="0"/>
                </a:moveTo>
                <a:lnTo>
                  <a:pt x="2337830" y="0"/>
                </a:lnTo>
                <a:lnTo>
                  <a:pt x="2337830" y="2331110"/>
                </a:lnTo>
                <a:lnTo>
                  <a:pt x="0" y="23311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3858" t="-7549" r="-50918" b="-7969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3251274" y="8941858"/>
            <a:ext cx="304800" cy="304800"/>
            <a:chOff x="0" y="0"/>
            <a:chExt cx="406400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203200"/>
                  </a:moveTo>
                  <a:cubicBezTo>
                    <a:pt x="0" y="90932"/>
                    <a:pt x="90932" y="0"/>
                    <a:pt x="203200" y="0"/>
                  </a:cubicBezTo>
                  <a:cubicBezTo>
                    <a:pt x="315468" y="0"/>
                    <a:pt x="406400" y="90932"/>
                    <a:pt x="406400" y="203200"/>
                  </a:cubicBezTo>
                  <a:cubicBezTo>
                    <a:pt x="406400" y="315468"/>
                    <a:pt x="315468" y="406400"/>
                    <a:pt x="203200" y="406400"/>
                  </a:cubicBezTo>
                  <a:cubicBezTo>
                    <a:pt x="90932" y="406400"/>
                    <a:pt x="0" y="315468"/>
                    <a:pt x="0" y="203200"/>
                  </a:cubicBezTo>
                  <a:close/>
                </a:path>
              </a:pathLst>
            </a:custGeom>
            <a:solidFill>
              <a:srgbClr val="998DD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6517284" y="6320650"/>
            <a:ext cx="162000" cy="162000"/>
            <a:chOff x="0" y="0"/>
            <a:chExt cx="216000" cy="216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5900" cy="215900"/>
            </a:xfrm>
            <a:custGeom>
              <a:avLst/>
              <a:gdLst/>
              <a:ahLst/>
              <a:cxnLst/>
              <a:rect r="r" b="b" t="t" l="l"/>
              <a:pathLst>
                <a:path h="215900" w="215900">
                  <a:moveTo>
                    <a:pt x="0" y="107950"/>
                  </a:moveTo>
                  <a:cubicBezTo>
                    <a:pt x="0" y="48387"/>
                    <a:pt x="48387" y="0"/>
                    <a:pt x="107950" y="0"/>
                  </a:cubicBezTo>
                  <a:cubicBezTo>
                    <a:pt x="167513" y="0"/>
                    <a:pt x="215900" y="48387"/>
                    <a:pt x="215900" y="107950"/>
                  </a:cubicBezTo>
                  <a:cubicBezTo>
                    <a:pt x="215900" y="167513"/>
                    <a:pt x="167513" y="215900"/>
                    <a:pt x="107950" y="215900"/>
                  </a:cubicBezTo>
                  <a:cubicBezTo>
                    <a:pt x="48387" y="215900"/>
                    <a:pt x="0" y="167640"/>
                    <a:pt x="0" y="1079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3251274" y="2570218"/>
            <a:ext cx="304800" cy="304800"/>
            <a:chOff x="0" y="0"/>
            <a:chExt cx="406400" cy="406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203200"/>
                  </a:moveTo>
                  <a:cubicBezTo>
                    <a:pt x="0" y="90932"/>
                    <a:pt x="90932" y="0"/>
                    <a:pt x="203200" y="0"/>
                  </a:cubicBezTo>
                  <a:cubicBezTo>
                    <a:pt x="315468" y="0"/>
                    <a:pt x="406400" y="90932"/>
                    <a:pt x="406400" y="203200"/>
                  </a:cubicBezTo>
                  <a:cubicBezTo>
                    <a:pt x="406400" y="315468"/>
                    <a:pt x="315468" y="406400"/>
                    <a:pt x="203200" y="406400"/>
                  </a:cubicBezTo>
                  <a:cubicBezTo>
                    <a:pt x="90932" y="406400"/>
                    <a:pt x="0" y="315468"/>
                    <a:pt x="0" y="203200"/>
                  </a:cubicBezTo>
                  <a:close/>
                </a:path>
              </a:pathLst>
            </a:custGeom>
            <a:solidFill>
              <a:srgbClr val="F3BB30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6079800" y="5727884"/>
            <a:ext cx="221400" cy="221400"/>
            <a:chOff x="0" y="0"/>
            <a:chExt cx="295200" cy="2952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95148" cy="295148"/>
            </a:xfrm>
            <a:custGeom>
              <a:avLst/>
              <a:gdLst/>
              <a:ahLst/>
              <a:cxnLst/>
              <a:rect r="r" b="b" t="t" l="l"/>
              <a:pathLst>
                <a:path h="295148" w="295148">
                  <a:moveTo>
                    <a:pt x="0" y="0"/>
                  </a:moveTo>
                  <a:lnTo>
                    <a:pt x="295148" y="0"/>
                  </a:lnTo>
                  <a:lnTo>
                    <a:pt x="295148" y="295148"/>
                  </a:lnTo>
                  <a:lnTo>
                    <a:pt x="0" y="295148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2676782" y="4385697"/>
            <a:ext cx="2905775" cy="2905775"/>
          </a:xfrm>
          <a:custGeom>
            <a:avLst/>
            <a:gdLst/>
            <a:ahLst/>
            <a:cxnLst/>
            <a:rect r="r" b="b" t="t" l="l"/>
            <a:pathLst>
              <a:path h="2905775" w="2905775">
                <a:moveTo>
                  <a:pt x="0" y="0"/>
                </a:moveTo>
                <a:lnTo>
                  <a:pt x="2905774" y="0"/>
                </a:lnTo>
                <a:lnTo>
                  <a:pt x="2905774" y="2905774"/>
                </a:lnTo>
                <a:lnTo>
                  <a:pt x="0" y="290577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303359" y="3305475"/>
            <a:ext cx="9898509" cy="603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9213" indent="-344606" lvl="1">
              <a:lnSpc>
                <a:spcPts val="3447"/>
              </a:lnSpc>
              <a:buFont typeface="Arial"/>
              <a:buChar char="•"/>
            </a:pPr>
            <a:r>
              <a:rPr lang="en-US" b="true" sz="3192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C</a:t>
            </a:r>
            <a:r>
              <a:rPr lang="en-US" b="true" sz="3192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entralización:</a:t>
            </a: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 una sola app que unifique finanzas, tareas,</a:t>
            </a: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 comunicación y reglas.</a:t>
            </a:r>
          </a:p>
          <a:p>
            <a:pPr algn="l">
              <a:lnSpc>
                <a:spcPts val="3447"/>
              </a:lnSpc>
            </a:pPr>
          </a:p>
          <a:p>
            <a:pPr algn="l" marL="689213" indent="-344606" lvl="1">
              <a:lnSpc>
                <a:spcPts val="3447"/>
              </a:lnSpc>
              <a:buFont typeface="Arial"/>
              <a:buChar char="•"/>
            </a:pPr>
            <a:r>
              <a:rPr lang="en-US" b="true" sz="3192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T</a:t>
            </a:r>
            <a:r>
              <a:rPr lang="en-US" b="true" sz="3192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ransparencia: </a:t>
            </a: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cada aporte y res</a:t>
            </a: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ponsabilidad queda registrado y visible para todos.</a:t>
            </a:r>
          </a:p>
          <a:p>
            <a:pPr algn="l">
              <a:lnSpc>
                <a:spcPts val="3447"/>
              </a:lnSpc>
            </a:pPr>
          </a:p>
          <a:p>
            <a:pPr algn="l" marL="689213" indent="-344606" lvl="1">
              <a:lnSpc>
                <a:spcPts val="3447"/>
              </a:lnSpc>
              <a:buFont typeface="Arial"/>
              <a:buChar char="•"/>
            </a:pPr>
            <a:r>
              <a:rPr lang="en-US" b="true" sz="3192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Motivación: </a:t>
            </a: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gamificación para que las tareas y aportes se cumplan de forma justa.</a:t>
            </a:r>
          </a:p>
          <a:p>
            <a:pPr algn="l">
              <a:lnSpc>
                <a:spcPts val="3447"/>
              </a:lnSpc>
            </a:pPr>
          </a:p>
          <a:p>
            <a:pPr algn="l" marL="689213" indent="-344606" lvl="1">
              <a:lnSpc>
                <a:spcPts val="3447"/>
              </a:lnSpc>
              <a:buFont typeface="Arial"/>
              <a:buChar char="•"/>
            </a:pPr>
            <a:r>
              <a:rPr lang="en-US" b="true" sz="3192">
                <a:solidFill>
                  <a:srgbClr val="36174D"/>
                </a:solidFill>
                <a:latin typeface="Arimo Bold"/>
                <a:ea typeface="Arimo Bold"/>
                <a:cs typeface="Arimo Bold"/>
                <a:sym typeface="Arimo Bold"/>
              </a:rPr>
              <a:t>Flexibilidad: </a:t>
            </a:r>
            <a:r>
              <a:rPr lang="en-US" sz="3192">
                <a:solidFill>
                  <a:srgbClr val="36174D"/>
                </a:solidFill>
                <a:latin typeface="Arimo"/>
                <a:ea typeface="Arimo"/>
                <a:cs typeface="Arimo"/>
                <a:sym typeface="Arimo"/>
              </a:rPr>
              <a:t>pensada para estudiantes, “roomies”, familias extendidas y hogares de cualquier tamaño.</a:t>
            </a:r>
          </a:p>
          <a:p>
            <a:pPr algn="l">
              <a:lnSpc>
                <a:spcPts val="3447"/>
              </a:lnSpc>
            </a:pPr>
          </a:p>
          <a:p>
            <a:pPr algn="l" marL="1088843" indent="-544421" lvl="1">
              <a:lnSpc>
                <a:spcPts val="3447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539223" y="1398252"/>
            <a:ext cx="8265750" cy="1395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68"/>
              </a:lnSpc>
            </a:pPr>
            <a:r>
              <a:rPr lang="en-US" sz="108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NECESIDAD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6079800" y="0"/>
            <a:ext cx="2195010" cy="2195010"/>
          </a:xfrm>
          <a:custGeom>
            <a:avLst/>
            <a:gdLst/>
            <a:ahLst/>
            <a:cxnLst/>
            <a:rect r="r" b="b" t="t" l="l"/>
            <a:pathLst>
              <a:path h="2195010" w="2195010">
                <a:moveTo>
                  <a:pt x="0" y="0"/>
                </a:moveTo>
                <a:lnTo>
                  <a:pt x="2195010" y="0"/>
                </a:lnTo>
                <a:lnTo>
                  <a:pt x="2195010" y="2195010"/>
                </a:lnTo>
                <a:lnTo>
                  <a:pt x="0" y="219501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98DDF">
                <a:alpha val="100000"/>
              </a:srgbClr>
            </a:gs>
            <a:gs pos="100000">
              <a:srgbClr val="C6B8EB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79246" y="3974330"/>
            <a:ext cx="8929779" cy="232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80"/>
              </a:lnSpc>
            </a:pPr>
            <a:r>
              <a:rPr lang="en-US" sz="180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sOLUCIÓN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125375" y="1132326"/>
            <a:ext cx="6037350" cy="2478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08"/>
              </a:lnSpc>
            </a:pPr>
            <a:r>
              <a:rPr lang="en-US" sz="1760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04</a:t>
            </a:r>
          </a:p>
        </p:txBody>
      </p:sp>
      <p:sp>
        <p:nvSpPr>
          <p:cNvPr name="Freeform 4" id="4" descr="Forma  Descripción generada automáticamente"/>
          <p:cNvSpPr/>
          <p:nvPr/>
        </p:nvSpPr>
        <p:spPr>
          <a:xfrm flipH="false" flipV="false" rot="0">
            <a:off x="15841906" y="5434644"/>
            <a:ext cx="2446090" cy="2269922"/>
          </a:xfrm>
          <a:custGeom>
            <a:avLst/>
            <a:gdLst/>
            <a:ahLst/>
            <a:cxnLst/>
            <a:rect r="r" b="b" t="t" l="l"/>
            <a:pathLst>
              <a:path h="2269922" w="2446090">
                <a:moveTo>
                  <a:pt x="0" y="0"/>
                </a:moveTo>
                <a:lnTo>
                  <a:pt x="2446090" y="0"/>
                </a:lnTo>
                <a:lnTo>
                  <a:pt x="2446090" y="2269922"/>
                </a:lnTo>
                <a:lnTo>
                  <a:pt x="0" y="22699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668" t="-14629" r="-102086" b="-16151"/>
            </a:stretch>
          </a:blipFill>
        </p:spPr>
      </p:sp>
      <p:sp>
        <p:nvSpPr>
          <p:cNvPr name="Freeform 5" id="5" descr="Patrón de fondo  Descripción generada automáticamente con confianza baja"/>
          <p:cNvSpPr/>
          <p:nvPr/>
        </p:nvSpPr>
        <p:spPr>
          <a:xfrm flipH="true" flipV="false" rot="-10800000">
            <a:off x="0" y="-28298"/>
            <a:ext cx="6224304" cy="3295798"/>
          </a:xfrm>
          <a:custGeom>
            <a:avLst/>
            <a:gdLst/>
            <a:ahLst/>
            <a:cxnLst/>
            <a:rect r="r" b="b" t="t" l="l"/>
            <a:pathLst>
              <a:path h="3295798" w="6224304">
                <a:moveTo>
                  <a:pt x="6224304" y="0"/>
                </a:moveTo>
                <a:lnTo>
                  <a:pt x="0" y="0"/>
                </a:lnTo>
                <a:lnTo>
                  <a:pt x="0" y="3295798"/>
                </a:lnTo>
                <a:lnTo>
                  <a:pt x="6224304" y="3295798"/>
                </a:lnTo>
                <a:lnTo>
                  <a:pt x="6224304" y="0"/>
                </a:lnTo>
                <a:close/>
              </a:path>
            </a:pathLst>
          </a:custGeom>
          <a:blipFill>
            <a:blip r:embed="rId4"/>
            <a:stretch>
              <a:fillRect l="-42608" t="-26050" r="-4038" b="-29734"/>
            </a:stretch>
          </a:blipFill>
        </p:spPr>
      </p:sp>
      <p:sp>
        <p:nvSpPr>
          <p:cNvPr name="Freeform 6" id="6" descr="Icono  Descripción generada automáticamente"/>
          <p:cNvSpPr/>
          <p:nvPr/>
        </p:nvSpPr>
        <p:spPr>
          <a:xfrm flipH="true" flipV="false" rot="-10800000">
            <a:off x="0" y="-28302"/>
            <a:ext cx="3353252" cy="1610702"/>
          </a:xfrm>
          <a:custGeom>
            <a:avLst/>
            <a:gdLst/>
            <a:ahLst/>
            <a:cxnLst/>
            <a:rect r="r" b="b" t="t" l="l"/>
            <a:pathLst>
              <a:path h="1610702" w="3353252">
                <a:moveTo>
                  <a:pt x="3353252" y="0"/>
                </a:moveTo>
                <a:lnTo>
                  <a:pt x="0" y="0"/>
                </a:lnTo>
                <a:lnTo>
                  <a:pt x="0" y="1610702"/>
                </a:lnTo>
                <a:lnTo>
                  <a:pt x="3353252" y="1610702"/>
                </a:lnTo>
                <a:lnTo>
                  <a:pt x="3353252" y="0"/>
                </a:lnTo>
                <a:close/>
              </a:path>
            </a:pathLst>
          </a:custGeom>
          <a:blipFill>
            <a:blip r:embed="rId5"/>
            <a:stretch>
              <a:fillRect l="-118027" t="-62778" r="-4729" b="-98080"/>
            </a:stretch>
          </a:blipFill>
        </p:spPr>
      </p:sp>
      <p:sp>
        <p:nvSpPr>
          <p:cNvPr name="Freeform 7" id="7" descr="Un dibujo de un animal  Descripción generada automáticamente con confianza baja"/>
          <p:cNvSpPr/>
          <p:nvPr/>
        </p:nvSpPr>
        <p:spPr>
          <a:xfrm flipH="false" flipV="false" rot="0">
            <a:off x="11961150" y="6648600"/>
            <a:ext cx="6326852" cy="3638402"/>
          </a:xfrm>
          <a:custGeom>
            <a:avLst/>
            <a:gdLst/>
            <a:ahLst/>
            <a:cxnLst/>
            <a:rect r="r" b="b" t="t" l="l"/>
            <a:pathLst>
              <a:path h="3638402" w="6326852">
                <a:moveTo>
                  <a:pt x="0" y="0"/>
                </a:moveTo>
                <a:lnTo>
                  <a:pt x="6326852" y="0"/>
                </a:lnTo>
                <a:lnTo>
                  <a:pt x="6326852" y="3638402"/>
                </a:lnTo>
                <a:lnTo>
                  <a:pt x="0" y="36384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88" t="-108143" r="-173690" b="-62486"/>
            </a:stretch>
          </a:blipFill>
        </p:spPr>
      </p:sp>
      <p:sp>
        <p:nvSpPr>
          <p:cNvPr name="Freeform 8" id="8" descr="Dibujo de una persona  Descripción generada automáticamente con confianza media"/>
          <p:cNvSpPr/>
          <p:nvPr/>
        </p:nvSpPr>
        <p:spPr>
          <a:xfrm flipH="false" flipV="false" rot="0">
            <a:off x="13505000" y="6569600"/>
            <a:ext cx="4782998" cy="3717398"/>
          </a:xfrm>
          <a:custGeom>
            <a:avLst/>
            <a:gdLst/>
            <a:ahLst/>
            <a:cxnLst/>
            <a:rect r="r" b="b" t="t" l="l"/>
            <a:pathLst>
              <a:path h="3717398" w="4782998">
                <a:moveTo>
                  <a:pt x="0" y="0"/>
                </a:moveTo>
                <a:lnTo>
                  <a:pt x="4782998" y="0"/>
                </a:lnTo>
                <a:lnTo>
                  <a:pt x="4782998" y="3717398"/>
                </a:lnTo>
                <a:lnTo>
                  <a:pt x="0" y="37173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848" r="-122995" b="-55542"/>
            </a:stretch>
          </a:blipFill>
        </p:spPr>
      </p:sp>
      <p:sp>
        <p:nvSpPr>
          <p:cNvPr name="Freeform 9" id="9" descr="Imagen que contiene Gráfico circular  Descripción generada automáticamente"/>
          <p:cNvSpPr/>
          <p:nvPr/>
        </p:nvSpPr>
        <p:spPr>
          <a:xfrm flipH="false" flipV="false" rot="-3630958">
            <a:off x="-1578066" y="7377620"/>
            <a:ext cx="4955934" cy="2205222"/>
          </a:xfrm>
          <a:custGeom>
            <a:avLst/>
            <a:gdLst/>
            <a:ahLst/>
            <a:cxnLst/>
            <a:rect r="r" b="b" t="t" l="l"/>
            <a:pathLst>
              <a:path h="2205222" w="4955934">
                <a:moveTo>
                  <a:pt x="0" y="0"/>
                </a:moveTo>
                <a:lnTo>
                  <a:pt x="4955934" y="0"/>
                </a:lnTo>
                <a:lnTo>
                  <a:pt x="4955934" y="2205222"/>
                </a:lnTo>
                <a:lnTo>
                  <a:pt x="0" y="22052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890" t="-20418" r="-4402" b="-22798"/>
            </a:stretch>
          </a:blipFill>
        </p:spPr>
      </p:sp>
      <p:sp>
        <p:nvSpPr>
          <p:cNvPr name="Freeform 10" id="10" descr="Círculo  Descripción generada automáticamente"/>
          <p:cNvSpPr/>
          <p:nvPr/>
        </p:nvSpPr>
        <p:spPr>
          <a:xfrm flipH="false" flipV="false" rot="0">
            <a:off x="682976" y="2153502"/>
            <a:ext cx="1603094" cy="1598486"/>
          </a:xfrm>
          <a:custGeom>
            <a:avLst/>
            <a:gdLst/>
            <a:ahLst/>
            <a:cxnLst/>
            <a:rect r="r" b="b" t="t" l="l"/>
            <a:pathLst>
              <a:path h="1598486" w="1603094">
                <a:moveTo>
                  <a:pt x="0" y="0"/>
                </a:moveTo>
                <a:lnTo>
                  <a:pt x="1603094" y="0"/>
                </a:lnTo>
                <a:lnTo>
                  <a:pt x="1603094" y="1598486"/>
                </a:lnTo>
                <a:lnTo>
                  <a:pt x="0" y="15984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3858" t="-7549" r="-50918" b="-7969"/>
            </a:stretch>
          </a:blipFill>
        </p:spPr>
      </p:sp>
      <p:sp>
        <p:nvSpPr>
          <p:cNvPr name="Freeform 11" id="11" descr="Imagen que contiene Forma  Descripción generada automáticamente"/>
          <p:cNvSpPr/>
          <p:nvPr/>
        </p:nvSpPr>
        <p:spPr>
          <a:xfrm flipH="false" flipV="false" rot="0">
            <a:off x="14765150" y="-2100"/>
            <a:ext cx="3522854" cy="2269900"/>
          </a:xfrm>
          <a:custGeom>
            <a:avLst/>
            <a:gdLst/>
            <a:ahLst/>
            <a:cxnLst/>
            <a:rect r="r" b="b" t="t" l="l"/>
            <a:pathLst>
              <a:path h="2269900" w="3522854">
                <a:moveTo>
                  <a:pt x="0" y="0"/>
                </a:moveTo>
                <a:lnTo>
                  <a:pt x="3522854" y="0"/>
                </a:lnTo>
                <a:lnTo>
                  <a:pt x="3522854" y="2269900"/>
                </a:lnTo>
                <a:lnTo>
                  <a:pt x="0" y="22699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69616" t="-111785" r="-90147" b="-14987"/>
            </a:stretch>
          </a:blipFill>
        </p:spPr>
      </p:sp>
      <p:sp>
        <p:nvSpPr>
          <p:cNvPr name="Freeform 12" id="12" descr="Icono  Descripción generada automáticamente"/>
          <p:cNvSpPr/>
          <p:nvPr/>
        </p:nvSpPr>
        <p:spPr>
          <a:xfrm flipH="false" flipV="false" rot="-960812">
            <a:off x="-708216" y="8764406"/>
            <a:ext cx="3910576" cy="1732652"/>
          </a:xfrm>
          <a:custGeom>
            <a:avLst/>
            <a:gdLst/>
            <a:ahLst/>
            <a:cxnLst/>
            <a:rect r="r" b="b" t="t" l="l"/>
            <a:pathLst>
              <a:path h="1732652" w="3910576">
                <a:moveTo>
                  <a:pt x="0" y="0"/>
                </a:moveTo>
                <a:lnTo>
                  <a:pt x="3910576" y="0"/>
                </a:lnTo>
                <a:lnTo>
                  <a:pt x="3910576" y="1732652"/>
                </a:lnTo>
                <a:lnTo>
                  <a:pt x="0" y="173265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039" t="-19459" r="-6273" b="-19319"/>
            </a:stretch>
          </a:blipFill>
        </p:spPr>
      </p:sp>
      <p:sp>
        <p:nvSpPr>
          <p:cNvPr name="Freeform 13" id="13" descr="Imagen que contiene luz, lámpara  Descripción generada automáticamente"/>
          <p:cNvSpPr/>
          <p:nvPr/>
        </p:nvSpPr>
        <p:spPr>
          <a:xfrm flipH="false" flipV="false" rot="0">
            <a:off x="1961128" y="7229588"/>
            <a:ext cx="943008" cy="903252"/>
          </a:xfrm>
          <a:custGeom>
            <a:avLst/>
            <a:gdLst/>
            <a:ahLst/>
            <a:cxnLst/>
            <a:rect r="r" b="b" t="t" l="l"/>
            <a:pathLst>
              <a:path h="903252" w="943008">
                <a:moveTo>
                  <a:pt x="0" y="0"/>
                </a:moveTo>
                <a:lnTo>
                  <a:pt x="943008" y="0"/>
                </a:lnTo>
                <a:lnTo>
                  <a:pt x="943008" y="903252"/>
                </a:lnTo>
                <a:lnTo>
                  <a:pt x="0" y="9032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47959" t="-6980" r="-45027" b="-6352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59136" y="4733576"/>
            <a:ext cx="165596" cy="165596"/>
            <a:chOff x="0" y="0"/>
            <a:chExt cx="220795" cy="22079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2866512" y="4750260"/>
            <a:ext cx="156880" cy="156880"/>
            <a:chOff x="0" y="0"/>
            <a:chExt cx="209173" cy="20917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9296" cy="209296"/>
            </a:xfrm>
            <a:custGeom>
              <a:avLst/>
              <a:gdLst/>
              <a:ahLst/>
              <a:cxnLst/>
              <a:rect r="r" b="b" t="t" l="l"/>
              <a:pathLst>
                <a:path h="209296" w="209296">
                  <a:moveTo>
                    <a:pt x="0" y="104648"/>
                  </a:moveTo>
                  <a:cubicBezTo>
                    <a:pt x="0" y="46863"/>
                    <a:pt x="46863" y="0"/>
                    <a:pt x="104648" y="0"/>
                  </a:cubicBezTo>
                  <a:cubicBezTo>
                    <a:pt x="162433" y="0"/>
                    <a:pt x="209296" y="46863"/>
                    <a:pt x="209296" y="104648"/>
                  </a:cubicBezTo>
                  <a:cubicBezTo>
                    <a:pt x="209296" y="162433"/>
                    <a:pt x="162433" y="209296"/>
                    <a:pt x="104648" y="209296"/>
                  </a:cubicBezTo>
                  <a:cubicBezTo>
                    <a:pt x="46863" y="209296"/>
                    <a:pt x="0" y="162306"/>
                    <a:pt x="0" y="104648"/>
                  </a:cubicBezTo>
                  <a:close/>
                </a:path>
              </a:pathLst>
            </a:custGeom>
            <a:solidFill>
              <a:srgbClr val="F3BB30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3177334" y="2650410"/>
            <a:ext cx="295168" cy="295168"/>
            <a:chOff x="0" y="0"/>
            <a:chExt cx="393557" cy="39355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93573" cy="393573"/>
            </a:xfrm>
            <a:custGeom>
              <a:avLst/>
              <a:gdLst/>
              <a:ahLst/>
              <a:cxnLst/>
              <a:rect r="r" b="b" t="t" l="l"/>
              <a:pathLst>
                <a:path h="393573" w="393573">
                  <a:moveTo>
                    <a:pt x="0" y="196723"/>
                  </a:moveTo>
                  <a:cubicBezTo>
                    <a:pt x="0" y="88138"/>
                    <a:pt x="88138" y="0"/>
                    <a:pt x="196723" y="0"/>
                  </a:cubicBezTo>
                  <a:cubicBezTo>
                    <a:pt x="305308" y="0"/>
                    <a:pt x="393573" y="88138"/>
                    <a:pt x="393573" y="196723"/>
                  </a:cubicBezTo>
                  <a:cubicBezTo>
                    <a:pt x="393573" y="305308"/>
                    <a:pt x="305435" y="393573"/>
                    <a:pt x="196723" y="393573"/>
                  </a:cubicBezTo>
                  <a:cubicBezTo>
                    <a:pt x="88011" y="393573"/>
                    <a:pt x="0" y="305435"/>
                    <a:pt x="0" y="196723"/>
                  </a:cubicBezTo>
                  <a:close/>
                </a:path>
              </a:pathLst>
            </a:custGeom>
            <a:solidFill>
              <a:srgbClr val="F3BB30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3450468" y="5279860"/>
            <a:ext cx="165596" cy="165596"/>
            <a:chOff x="0" y="0"/>
            <a:chExt cx="220795" cy="22079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998DD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4037612" y="3476790"/>
            <a:ext cx="156880" cy="156880"/>
            <a:chOff x="0" y="0"/>
            <a:chExt cx="209173" cy="20917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09296" cy="209296"/>
            </a:xfrm>
            <a:custGeom>
              <a:avLst/>
              <a:gdLst/>
              <a:ahLst/>
              <a:cxnLst/>
              <a:rect r="r" b="b" t="t" l="l"/>
              <a:pathLst>
                <a:path h="209296" w="209296">
                  <a:moveTo>
                    <a:pt x="0" y="104648"/>
                  </a:moveTo>
                  <a:cubicBezTo>
                    <a:pt x="0" y="46863"/>
                    <a:pt x="46863" y="0"/>
                    <a:pt x="104648" y="0"/>
                  </a:cubicBezTo>
                  <a:cubicBezTo>
                    <a:pt x="162433" y="0"/>
                    <a:pt x="209296" y="46863"/>
                    <a:pt x="209296" y="104648"/>
                  </a:cubicBezTo>
                  <a:cubicBezTo>
                    <a:pt x="209296" y="162433"/>
                    <a:pt x="162433" y="209296"/>
                    <a:pt x="104648" y="209296"/>
                  </a:cubicBezTo>
                  <a:cubicBezTo>
                    <a:pt x="46863" y="209296"/>
                    <a:pt x="0" y="162306"/>
                    <a:pt x="0" y="10464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5002300" y="7671292"/>
            <a:ext cx="295168" cy="295168"/>
            <a:chOff x="0" y="0"/>
            <a:chExt cx="393557" cy="39355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93573" cy="393573"/>
            </a:xfrm>
            <a:custGeom>
              <a:avLst/>
              <a:gdLst/>
              <a:ahLst/>
              <a:cxnLst/>
              <a:rect r="r" b="b" t="t" l="l"/>
              <a:pathLst>
                <a:path h="393573" w="393573">
                  <a:moveTo>
                    <a:pt x="0" y="196723"/>
                  </a:moveTo>
                  <a:cubicBezTo>
                    <a:pt x="0" y="88138"/>
                    <a:pt x="88138" y="0"/>
                    <a:pt x="196723" y="0"/>
                  </a:cubicBezTo>
                  <a:cubicBezTo>
                    <a:pt x="305308" y="0"/>
                    <a:pt x="393573" y="88138"/>
                    <a:pt x="393573" y="196723"/>
                  </a:cubicBezTo>
                  <a:cubicBezTo>
                    <a:pt x="393573" y="305308"/>
                    <a:pt x="305435" y="393573"/>
                    <a:pt x="196723" y="393573"/>
                  </a:cubicBezTo>
                  <a:cubicBezTo>
                    <a:pt x="88011" y="393573"/>
                    <a:pt x="0" y="305435"/>
                    <a:pt x="0" y="1967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5297468" y="5045480"/>
            <a:ext cx="165596" cy="165596"/>
            <a:chOff x="0" y="0"/>
            <a:chExt cx="220795" cy="22079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BAD6F1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6244936" y="3196926"/>
            <a:ext cx="165596" cy="165596"/>
            <a:chOff x="0" y="0"/>
            <a:chExt cx="220795" cy="22079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20853" cy="220853"/>
            </a:xfrm>
            <a:custGeom>
              <a:avLst/>
              <a:gdLst/>
              <a:ahLst/>
              <a:cxnLst/>
              <a:rect r="r" b="b" t="t" l="l"/>
              <a:pathLst>
                <a:path h="220853" w="220853">
                  <a:moveTo>
                    <a:pt x="0" y="0"/>
                  </a:moveTo>
                  <a:lnTo>
                    <a:pt x="220853" y="0"/>
                  </a:lnTo>
                  <a:lnTo>
                    <a:pt x="220853" y="220853"/>
                  </a:lnTo>
                  <a:lnTo>
                    <a:pt x="0" y="220853"/>
                  </a:lnTo>
                  <a:close/>
                </a:path>
              </a:pathLst>
            </a:custGeom>
            <a:solidFill>
              <a:srgbClr val="FF8BFF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3893718" y="8765090"/>
            <a:ext cx="156880" cy="156880"/>
            <a:chOff x="0" y="0"/>
            <a:chExt cx="209173" cy="20917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09296" cy="209296"/>
            </a:xfrm>
            <a:custGeom>
              <a:avLst/>
              <a:gdLst/>
              <a:ahLst/>
              <a:cxnLst/>
              <a:rect r="r" b="b" t="t" l="l"/>
              <a:pathLst>
                <a:path h="209296" w="209296">
                  <a:moveTo>
                    <a:pt x="0" y="104648"/>
                  </a:moveTo>
                  <a:cubicBezTo>
                    <a:pt x="0" y="46863"/>
                    <a:pt x="46863" y="0"/>
                    <a:pt x="104648" y="0"/>
                  </a:cubicBezTo>
                  <a:cubicBezTo>
                    <a:pt x="162433" y="0"/>
                    <a:pt x="209296" y="46863"/>
                    <a:pt x="209296" y="104648"/>
                  </a:cubicBezTo>
                  <a:cubicBezTo>
                    <a:pt x="209296" y="162433"/>
                    <a:pt x="162433" y="209296"/>
                    <a:pt x="104648" y="209296"/>
                  </a:cubicBezTo>
                  <a:cubicBezTo>
                    <a:pt x="46863" y="209296"/>
                    <a:pt x="0" y="162306"/>
                    <a:pt x="0" y="10464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16092988" y="0"/>
            <a:ext cx="2195010" cy="2195010"/>
          </a:xfrm>
          <a:custGeom>
            <a:avLst/>
            <a:gdLst/>
            <a:ahLst/>
            <a:cxnLst/>
            <a:rect r="r" b="b" t="t" l="l"/>
            <a:pathLst>
              <a:path h="2195010" w="2195010">
                <a:moveTo>
                  <a:pt x="0" y="0"/>
                </a:moveTo>
                <a:lnTo>
                  <a:pt x="2195010" y="0"/>
                </a:lnTo>
                <a:lnTo>
                  <a:pt x="2195010" y="2195010"/>
                </a:lnTo>
                <a:lnTo>
                  <a:pt x="0" y="219501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DAG1zmx5_T8</dc:identifier>
  <dcterms:modified xsi:type="dcterms:W3CDTF">2011-08-01T06:04:30Z</dcterms:modified>
  <cp:revision>1</cp:revision>
  <dc:title>Presentación 2 Roomaid.pptx</dc:title>
</cp:coreProperties>
</file>